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Lst>
  <p:notesMasterIdLst>
    <p:notesMasterId r:id="rId31"/>
  </p:notesMasterIdLst>
  <p:sldIdLst>
    <p:sldId id="256" r:id="rId5"/>
    <p:sldId id="362" r:id="rId6"/>
    <p:sldId id="345" r:id="rId7"/>
    <p:sldId id="346" r:id="rId8"/>
    <p:sldId id="314" r:id="rId9"/>
    <p:sldId id="351" r:id="rId10"/>
    <p:sldId id="327" r:id="rId11"/>
    <p:sldId id="316" r:id="rId12"/>
    <p:sldId id="347" r:id="rId13"/>
    <p:sldId id="358" r:id="rId14"/>
    <p:sldId id="357" r:id="rId15"/>
    <p:sldId id="364" r:id="rId16"/>
    <p:sldId id="365" r:id="rId17"/>
    <p:sldId id="368" r:id="rId18"/>
    <p:sldId id="363" r:id="rId19"/>
    <p:sldId id="359" r:id="rId20"/>
    <p:sldId id="366" r:id="rId21"/>
    <p:sldId id="367" r:id="rId22"/>
    <p:sldId id="369" r:id="rId23"/>
    <p:sldId id="354" r:id="rId24"/>
    <p:sldId id="360" r:id="rId25"/>
    <p:sldId id="355" r:id="rId26"/>
    <p:sldId id="361" r:id="rId27"/>
    <p:sldId id="370" r:id="rId28"/>
    <p:sldId id="342" r:id="rId29"/>
    <p:sldId id="343" r:id="rId30"/>
  </p:sldIdLst>
  <p:sldSz cx="12192000" cy="6858000"/>
  <p:notesSz cx="6797675" cy="9926638"/>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8ACB6"/>
    <a:srgbClr val="215861"/>
    <a:srgbClr val="2F7C89"/>
    <a:srgbClr val="F5FDF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39659" autoAdjust="0"/>
  </p:normalViewPr>
  <p:slideViewPr>
    <p:cSldViewPr snapToGrid="0">
      <p:cViewPr varScale="1">
        <p:scale>
          <a:sx n="29" d="100"/>
          <a:sy n="29" d="100"/>
        </p:scale>
        <p:origin x="2084" y="3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 Type="http://schemas.openxmlformats.org/officeDocument/2006/relationships/customXml" Target="../customXml/item3.xml"/><Relationship Id="rId21" Type="http://schemas.openxmlformats.org/officeDocument/2006/relationships/slide" Target="slides/slide17.xml"/><Relationship Id="rId34" Type="http://schemas.openxmlformats.org/officeDocument/2006/relationships/theme" Target="theme/theme1.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viewProps" Target="viewProp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presProps" Target="pres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notesMaster" Target="notesMasters/notesMaster1.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tableStyles" Target="tableStyles.xml"/><Relationship Id="rId8"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lassholder for topptekst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nb-NO"/>
          </a:p>
        </p:txBody>
      </p:sp>
      <p:sp>
        <p:nvSpPr>
          <p:cNvPr id="3" name="Plassholder for dato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EE6307C6-C7EA-404F-BE00-579260FAAC8F}" type="datetimeFigureOut">
              <a:rPr lang="nb-NO" smtClean="0"/>
              <a:t>21.10.2026</a:t>
            </a:fld>
            <a:endParaRPr lang="nb-NO"/>
          </a:p>
        </p:txBody>
      </p:sp>
      <p:sp>
        <p:nvSpPr>
          <p:cNvPr id="4" name="Plassholder for lysbilde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nb-NO"/>
          </a:p>
        </p:txBody>
      </p:sp>
      <p:sp>
        <p:nvSpPr>
          <p:cNvPr id="5" name="Plassholder for notater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6" name="Plassholder for bunntekst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nb-NO"/>
          </a:p>
        </p:txBody>
      </p:sp>
      <p:sp>
        <p:nvSpPr>
          <p:cNvPr id="7" name="Plassholder for lysbildenummer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E63FFCC1-3E52-4EB9-BCE6-49B2C654DE7D}" type="slidenum">
              <a:rPr lang="nb-NO" smtClean="0"/>
              <a:t>‹#›</a:t>
            </a:fld>
            <a:endParaRPr lang="nb-NO"/>
          </a:p>
        </p:txBody>
      </p:sp>
    </p:spTree>
    <p:extLst>
      <p:ext uri="{BB962C8B-B14F-4D97-AF65-F5344CB8AC3E}">
        <p14:creationId xmlns:p14="http://schemas.microsoft.com/office/powerpoint/2010/main" val="391502577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a:p>
          <a:p>
            <a:endParaRPr lang="nb-NO"/>
          </a:p>
          <a:p>
            <a:endParaRPr lang="nb-NO"/>
          </a:p>
        </p:txBody>
      </p:sp>
      <p:sp>
        <p:nvSpPr>
          <p:cNvPr id="4" name="Plassholder for lysbildenummer 3"/>
          <p:cNvSpPr>
            <a:spLocks noGrp="1"/>
          </p:cNvSpPr>
          <p:nvPr>
            <p:ph type="sldNum" sz="quarter" idx="5"/>
          </p:nvPr>
        </p:nvSpPr>
        <p:spPr/>
        <p:txBody>
          <a:bodyPr/>
          <a:lstStyle/>
          <a:p>
            <a:fld id="{E63FFCC1-3E52-4EB9-BCE6-49B2C654DE7D}" type="slidenum">
              <a:rPr lang="nb-NO" smtClean="0"/>
              <a:t>1</a:t>
            </a:fld>
            <a:endParaRPr lang="nb-NO"/>
          </a:p>
        </p:txBody>
      </p:sp>
    </p:spTree>
    <p:extLst>
      <p:ext uri="{BB962C8B-B14F-4D97-AF65-F5344CB8AC3E}">
        <p14:creationId xmlns:p14="http://schemas.microsoft.com/office/powerpoint/2010/main" val="34817451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495B67-E455-E342-42BB-754646368F4C}"/>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9873F63E-8C16-5EAE-E163-7398893CDAA2}"/>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825BC9CB-2116-7B29-FE7B-EA5E394BDB9B}"/>
              </a:ext>
            </a:extLst>
          </p:cNvPr>
          <p:cNvSpPr>
            <a:spLocks noGrp="1"/>
          </p:cNvSpPr>
          <p:nvPr>
            <p:ph type="body" idx="1"/>
          </p:nvPr>
        </p:nvSpPr>
        <p:spPr/>
        <p:txBody>
          <a:bodyPr/>
          <a:lstStyle/>
          <a:p>
            <a:endParaRPr lang="nb-NO"/>
          </a:p>
          <a:p>
            <a:endParaRPr lang="nb-NO"/>
          </a:p>
          <a:p>
            <a:endParaRPr lang="nb-NO"/>
          </a:p>
        </p:txBody>
      </p:sp>
      <p:sp>
        <p:nvSpPr>
          <p:cNvPr id="4" name="Plassholder for lysbildenummer 3">
            <a:extLst>
              <a:ext uri="{FF2B5EF4-FFF2-40B4-BE49-F238E27FC236}">
                <a16:creationId xmlns:a16="http://schemas.microsoft.com/office/drawing/2014/main" id="{DADEAAC1-76CB-9DC9-3579-8FD7A7C277A8}"/>
              </a:ext>
            </a:extLst>
          </p:cNvPr>
          <p:cNvSpPr>
            <a:spLocks noGrp="1"/>
          </p:cNvSpPr>
          <p:nvPr>
            <p:ph type="sldNum" sz="quarter" idx="5"/>
          </p:nvPr>
        </p:nvSpPr>
        <p:spPr/>
        <p:txBody>
          <a:bodyPr/>
          <a:lstStyle/>
          <a:p>
            <a:fld id="{E63FFCC1-3E52-4EB9-BCE6-49B2C654DE7D}" type="slidenum">
              <a:rPr lang="nb-NO" smtClean="0"/>
              <a:t>2</a:t>
            </a:fld>
            <a:endParaRPr lang="nb-NO"/>
          </a:p>
        </p:txBody>
      </p:sp>
    </p:spTree>
    <p:extLst>
      <p:ext uri="{BB962C8B-B14F-4D97-AF65-F5344CB8AC3E}">
        <p14:creationId xmlns:p14="http://schemas.microsoft.com/office/powerpoint/2010/main" val="22894186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92D890-2CB6-45FA-22F7-9E957232CA7D}"/>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BFC7ED36-6F9D-A9E1-2B7D-3B7E84821199}"/>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0E55FA55-5670-DCC3-F3F0-F78362D6AE10}"/>
              </a:ext>
            </a:extLst>
          </p:cNvPr>
          <p:cNvSpPr>
            <a:spLocks noGrp="1"/>
          </p:cNvSpPr>
          <p:nvPr>
            <p:ph type="body" idx="1"/>
          </p:nvPr>
        </p:nvSpPr>
        <p:spPr/>
        <p:txBody>
          <a:bodyPr/>
          <a:lstStyle/>
          <a:p>
            <a:pPr marL="0" indent="0">
              <a:buNone/>
            </a:pPr>
            <a:endParaRPr lang="nb-NO" sz="1200" dirty="0">
              <a:solidFill>
                <a:schemeClr val="tx2"/>
              </a:solidFill>
              <a:cs typeface="Calibri" panose="020F0502020204030204"/>
            </a:endParaRPr>
          </a:p>
          <a:p>
            <a:endParaRPr lang="nb-NO" dirty="0"/>
          </a:p>
        </p:txBody>
      </p:sp>
      <p:sp>
        <p:nvSpPr>
          <p:cNvPr id="4" name="Plassholder for lysbildenummer 3">
            <a:extLst>
              <a:ext uri="{FF2B5EF4-FFF2-40B4-BE49-F238E27FC236}">
                <a16:creationId xmlns:a16="http://schemas.microsoft.com/office/drawing/2014/main" id="{A97327F0-734E-5826-A000-F223014999F7}"/>
              </a:ext>
            </a:extLst>
          </p:cNvPr>
          <p:cNvSpPr>
            <a:spLocks noGrp="1"/>
          </p:cNvSpPr>
          <p:nvPr>
            <p:ph type="sldNum" sz="quarter" idx="5"/>
          </p:nvPr>
        </p:nvSpPr>
        <p:spPr/>
        <p:txBody>
          <a:bodyPr/>
          <a:lstStyle/>
          <a:p>
            <a:fld id="{E63FFCC1-3E52-4EB9-BCE6-49B2C654DE7D}" type="slidenum">
              <a:rPr lang="nb-NO" smtClean="0"/>
              <a:t>3</a:t>
            </a:fld>
            <a:endParaRPr lang="nb-NO"/>
          </a:p>
        </p:txBody>
      </p:sp>
    </p:spTree>
    <p:extLst>
      <p:ext uri="{BB962C8B-B14F-4D97-AF65-F5344CB8AC3E}">
        <p14:creationId xmlns:p14="http://schemas.microsoft.com/office/powerpoint/2010/main" val="30162264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D7EF0D-BFDF-277F-276A-1FAA4B0C9149}"/>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F1C9A328-65E8-5406-04F3-D0D92080B42B}"/>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CE2C20E6-8B8D-6265-6AF6-1E48ECB62C90}"/>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B17D7227-8ABC-E91D-BA24-C37D6E51F66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046756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a:p>
            <a:r>
              <a:rPr lang="nb-NO" sz="1200" dirty="0">
                <a:solidFill>
                  <a:schemeClr val="tx2"/>
                </a:solidFill>
              </a:rPr>
              <a:t> </a:t>
            </a:r>
          </a:p>
          <a:p>
            <a:endParaRPr lang="nb-NO" dirty="0"/>
          </a:p>
          <a:p>
            <a:endParaRPr lang="nb-NO" dirty="0"/>
          </a:p>
          <a:p>
            <a:endParaRPr lang="nb-NO" dirty="0"/>
          </a:p>
        </p:txBody>
      </p:sp>
      <p:sp>
        <p:nvSpPr>
          <p:cNvPr id="4" name="Plassholder for lysbildenumm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15441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170E1E-FF15-83F7-CB82-2C694C323311}"/>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C2F85DD1-998E-1CB6-362A-7488BB2E7C7D}"/>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62C84EF3-171D-44E4-733C-089491818AC5}"/>
              </a:ext>
            </a:extLst>
          </p:cNvPr>
          <p:cNvSpPr>
            <a:spLocks noGrp="1"/>
          </p:cNvSpPr>
          <p:nvPr>
            <p:ph type="body" idx="1"/>
          </p:nvPr>
        </p:nvSpPr>
        <p:spPr/>
        <p:txBody>
          <a:bodyPr/>
          <a:lstStyle/>
          <a:p>
            <a:endParaRPr lang="nb-NO" dirty="0"/>
          </a:p>
          <a:p>
            <a:endParaRPr lang="nb-NO" dirty="0"/>
          </a:p>
          <a:p>
            <a:endParaRPr lang="nb-NO" dirty="0"/>
          </a:p>
        </p:txBody>
      </p:sp>
      <p:sp>
        <p:nvSpPr>
          <p:cNvPr id="4" name="Plassholder for lysbildenummer 3">
            <a:extLst>
              <a:ext uri="{FF2B5EF4-FFF2-40B4-BE49-F238E27FC236}">
                <a16:creationId xmlns:a16="http://schemas.microsoft.com/office/drawing/2014/main" id="{7576E6B7-CC36-34A4-889F-2D240337983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563240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805368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ssholder for lysbilde 1"/>
          <p:cNvSpPr>
            <a:spLocks noGrp="1" noRot="1" noChangeAspect="1"/>
          </p:cNvSpPr>
          <p:nvPr>
            <p:ph type="sldImg"/>
          </p:nvPr>
        </p:nvSpPr>
        <p:spPr/>
      </p:sp>
      <p:sp>
        <p:nvSpPr>
          <p:cNvPr id="3" name="Plassholder for notater 2"/>
          <p:cNvSpPr>
            <a:spLocks noGrp="1"/>
          </p:cNvSpPr>
          <p:nvPr>
            <p:ph type="body" idx="1"/>
          </p:nvPr>
        </p:nvSpPr>
        <p:spPr/>
        <p:txBody>
          <a:bodyPr/>
          <a:lstStyle/>
          <a:p>
            <a:endParaRPr lang="nb-NO" dirty="0"/>
          </a:p>
        </p:txBody>
      </p:sp>
      <p:sp>
        <p:nvSpPr>
          <p:cNvPr id="4" name="Plassholder for lysbildenumm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1FA8499-B4E7-46AB-8BC6-5964A315FE62}"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43814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F73179-CDF1-B0DD-31F3-BBC876A6FDDD}"/>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8FD97307-7642-5413-A61C-E44F6D971284}"/>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7B3063CE-6F96-72B5-C5AF-FF5E4C685CE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nb-NO" dirty="0"/>
          </a:p>
        </p:txBody>
      </p:sp>
      <p:sp>
        <p:nvSpPr>
          <p:cNvPr id="4" name="Plassholder for lysbildenummer 3">
            <a:extLst>
              <a:ext uri="{FF2B5EF4-FFF2-40B4-BE49-F238E27FC236}">
                <a16:creationId xmlns:a16="http://schemas.microsoft.com/office/drawing/2014/main" id="{3661524E-E0F4-EA50-7A15-76D37C5E6A9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1FA8499-B4E7-46AB-8BC6-5964A315FE62}"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609617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1B6C38-128D-90C7-9B07-F7A64DE8AEBF}"/>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551CEA42-A7E4-40A8-9EBB-E4B4DEE5924D}"/>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1B85521F-085E-38A9-8BA3-0FB8E5D67A1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nb-NO"/>
          </a:p>
        </p:txBody>
      </p:sp>
      <p:sp>
        <p:nvSpPr>
          <p:cNvPr id="4" name="Plassholder for lysbildenummer 3">
            <a:extLst>
              <a:ext uri="{FF2B5EF4-FFF2-40B4-BE49-F238E27FC236}">
                <a16:creationId xmlns:a16="http://schemas.microsoft.com/office/drawing/2014/main" id="{550D6D21-2CBD-DCE8-3C97-E48CE9D476D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1FA8499-B4E7-46AB-8BC6-5964A315FE62}"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6218089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A98B1E-2AF6-64AC-7389-780CD1EABD95}"/>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7024BE5B-D6F9-8806-42CD-6FF9F931584F}"/>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CAAABE6D-EEA5-B214-665A-6DEA0B507115}"/>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9FA5B86D-796B-7ABC-7A82-CA1A93AA058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137140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A837BE-8ECD-7A23-2065-C2656B85B634}"/>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92E5882F-0CB8-55E8-A78A-1ECA61203A41}"/>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2A57CD74-0307-37E8-B3E1-0D037D9A0AD5}"/>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24C12DA4-2946-730D-C0DB-DF3B3F759D2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60881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21ACA2-597B-910F-4408-A1810BA8F2F1}"/>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7EA43687-97E1-8F88-CF98-B3B012F4BE7E}"/>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6E8EBCCB-D6BA-07FB-9707-6967A77C8686}"/>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224A60AA-F083-D9E9-FB55-AB1A623FA7F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137028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8BC4BF-81A9-F20B-E292-F1BB16E7900E}"/>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CA5154E0-B68D-8CC5-3168-FF013109CF5F}"/>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74696728-1AEA-FA8B-1123-471A56EC1820}"/>
              </a:ext>
            </a:extLst>
          </p:cNvPr>
          <p:cNvSpPr>
            <a:spLocks noGrp="1"/>
          </p:cNvSpPr>
          <p:nvPr>
            <p:ph type="body" idx="1"/>
          </p:nvPr>
        </p:nvSpPr>
        <p:spPr/>
        <p:txBody>
          <a:bodyPr/>
          <a:lstStyle/>
          <a:p>
            <a:endParaRPr lang="nb-NO"/>
          </a:p>
        </p:txBody>
      </p:sp>
      <p:sp>
        <p:nvSpPr>
          <p:cNvPr id="4" name="Plassholder for lysbildenummer 3">
            <a:extLst>
              <a:ext uri="{FF2B5EF4-FFF2-40B4-BE49-F238E27FC236}">
                <a16:creationId xmlns:a16="http://schemas.microsoft.com/office/drawing/2014/main" id="{8B45F924-E1B7-04D2-C2EF-F1C70CCE788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656847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742955-0A90-F19C-38F6-86A4B97BB6B5}"/>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68CE710A-8440-F488-E708-B42F2FA8ECB5}"/>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24AE5A2D-F270-BCD5-5344-37F08E335F38}"/>
              </a:ext>
            </a:extLst>
          </p:cNvPr>
          <p:cNvSpPr>
            <a:spLocks noGrp="1"/>
          </p:cNvSpPr>
          <p:nvPr>
            <p:ph type="body" idx="1"/>
          </p:nvPr>
        </p:nvSpPr>
        <p:spPr/>
        <p:txBody>
          <a:bodyPr/>
          <a:lstStyle/>
          <a:p>
            <a:endParaRPr lang="nb-NO"/>
          </a:p>
        </p:txBody>
      </p:sp>
      <p:sp>
        <p:nvSpPr>
          <p:cNvPr id="4" name="Plassholder for lysbildenummer 3">
            <a:extLst>
              <a:ext uri="{FF2B5EF4-FFF2-40B4-BE49-F238E27FC236}">
                <a16:creationId xmlns:a16="http://schemas.microsoft.com/office/drawing/2014/main" id="{2B3C2575-EBF9-237A-0A52-CBDCB8617D2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2255588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DD4843-BBBE-047F-EE07-2A6D42558583}"/>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AE353F72-5260-E57B-7BB6-C15DDB9531B0}"/>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65D2187E-4CA3-3B98-EDFE-E53DF81F6BFE}"/>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D665472F-A517-B2B3-3ED1-6CC24C584BE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043297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EF5599-CEEB-B24F-68B4-5B9A71535F8F}"/>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9CE654DD-AEF3-0B02-49F5-0F5C8A465BEF}"/>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14FCBE74-87FB-A64D-442E-4B2A723BD671}"/>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7D97C34A-198E-EF43-2A48-6557C62B828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416146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0BD879-490A-7304-92B8-A9F75D78D6D6}"/>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1B7A49E5-1E48-BDA3-7B28-C493BF0DC1A2}"/>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A52F5C33-91C7-CC1B-D978-60BC3DB20BC7}"/>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C9D5A6E8-58F6-4B0C-02E4-9966AA79B78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5386969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43F24A-DAA8-0CA4-9579-43690A5B96E9}"/>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A2C5338D-EFC6-27A1-CFB1-A94699B74853}"/>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3DFFB2E2-A690-2BC1-16BC-5981B460472A}"/>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48AA6981-978F-976B-C473-CB2F2D2140F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131650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2E903C-755C-A4B8-ACB5-18D83ECAC549}"/>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531C05DB-D5D6-89EF-E3AE-6B97F459FE63}"/>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0CBD72DF-F4D9-13F5-DFBD-F9F1A4648160}"/>
              </a:ext>
            </a:extLst>
          </p:cNvPr>
          <p:cNvSpPr>
            <a:spLocks noGrp="1"/>
          </p:cNvSpPr>
          <p:nvPr>
            <p:ph type="body" idx="1"/>
          </p:nvPr>
        </p:nvSpPr>
        <p:spPr/>
        <p:txBody>
          <a:bodyPr/>
          <a:lstStyle/>
          <a:p>
            <a:endParaRPr lang="nb-NO"/>
          </a:p>
        </p:txBody>
      </p:sp>
      <p:sp>
        <p:nvSpPr>
          <p:cNvPr id="4" name="Plassholder for lysbildenummer 3">
            <a:extLst>
              <a:ext uri="{FF2B5EF4-FFF2-40B4-BE49-F238E27FC236}">
                <a16:creationId xmlns:a16="http://schemas.microsoft.com/office/drawing/2014/main" id="{EC3B1D88-5AD1-FEDB-C68A-2C449B6A770B}"/>
              </a:ext>
            </a:extLst>
          </p:cNvPr>
          <p:cNvSpPr>
            <a:spLocks noGrp="1"/>
          </p:cNvSpPr>
          <p:nvPr>
            <p:ph type="sldNum" sz="quarter" idx="5"/>
          </p:nvPr>
        </p:nvSpPr>
        <p:spPr/>
        <p:txBody>
          <a:bodyPr/>
          <a:lstStyle/>
          <a:p>
            <a:fld id="{E63FFCC1-3E52-4EB9-BCE6-49B2C654DE7D}" type="slidenum">
              <a:rPr lang="nb-NO" smtClean="0"/>
              <a:t>20</a:t>
            </a:fld>
            <a:endParaRPr lang="nb-NO"/>
          </a:p>
        </p:txBody>
      </p:sp>
    </p:spTree>
    <p:extLst>
      <p:ext uri="{BB962C8B-B14F-4D97-AF65-F5344CB8AC3E}">
        <p14:creationId xmlns:p14="http://schemas.microsoft.com/office/powerpoint/2010/main" val="158142523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B369D3-F143-58FB-25CF-AEB71B863F01}"/>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6DB7A044-8EEA-C3D7-E555-48A783EBEE38}"/>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4F4C9408-9F06-7513-6201-61171F23F31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nb-NO"/>
          </a:p>
        </p:txBody>
      </p:sp>
      <p:sp>
        <p:nvSpPr>
          <p:cNvPr id="4" name="Plassholder for lysbildenummer 3">
            <a:extLst>
              <a:ext uri="{FF2B5EF4-FFF2-40B4-BE49-F238E27FC236}">
                <a16:creationId xmlns:a16="http://schemas.microsoft.com/office/drawing/2014/main" id="{865AEED1-E9B6-4582-EB48-22111C2F05C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555352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3EE982-6578-2878-EBEF-140BF0C1F32B}"/>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81EC9102-7031-7A8C-D2E8-C86E50F22E64}"/>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7978F0CF-2983-57BB-64CC-B9C88EA09687}"/>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874D5773-2C7A-DF49-A6F3-FD12E92475EE}"/>
              </a:ext>
            </a:extLst>
          </p:cNvPr>
          <p:cNvSpPr>
            <a:spLocks noGrp="1"/>
          </p:cNvSpPr>
          <p:nvPr>
            <p:ph type="sldNum" sz="quarter" idx="5"/>
          </p:nvPr>
        </p:nvSpPr>
        <p:spPr/>
        <p:txBody>
          <a:bodyPr/>
          <a:lstStyle/>
          <a:p>
            <a:fld id="{E63FFCC1-3E52-4EB9-BCE6-49B2C654DE7D}" type="slidenum">
              <a:rPr lang="nb-NO" smtClean="0"/>
              <a:t>22</a:t>
            </a:fld>
            <a:endParaRPr lang="nb-NO"/>
          </a:p>
        </p:txBody>
      </p:sp>
    </p:spTree>
    <p:extLst>
      <p:ext uri="{BB962C8B-B14F-4D97-AF65-F5344CB8AC3E}">
        <p14:creationId xmlns:p14="http://schemas.microsoft.com/office/powerpoint/2010/main" val="187461243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20B88B-0C18-C483-C715-8920C60A2BC0}"/>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9F812AFE-5E64-4F93-4617-37D84AB3DB4D}"/>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B33A4067-A40B-0979-8F9B-19DAEF0D4CAA}"/>
              </a:ext>
            </a:extLst>
          </p:cNvPr>
          <p:cNvSpPr>
            <a:spLocks noGrp="1"/>
          </p:cNvSpPr>
          <p:nvPr>
            <p:ph type="body" idx="1"/>
          </p:nvPr>
        </p:nvSpPr>
        <p:spPr/>
        <p:txBody>
          <a:bodyPr/>
          <a:lstStyle/>
          <a:p>
            <a:endParaRPr lang="nb-NO"/>
          </a:p>
        </p:txBody>
      </p:sp>
      <p:sp>
        <p:nvSpPr>
          <p:cNvPr id="4" name="Plassholder for lysbildenummer 3">
            <a:extLst>
              <a:ext uri="{FF2B5EF4-FFF2-40B4-BE49-F238E27FC236}">
                <a16:creationId xmlns:a16="http://schemas.microsoft.com/office/drawing/2014/main" id="{D14E6140-96C5-12B5-1AE1-772AA6DE274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403074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DE2CDF-1F6F-53EA-A61F-A54A8F884A95}"/>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740E057D-B278-1E26-FECD-2FE8DA760697}"/>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3F49A016-5B58-8A6C-CEDB-97CA7A9ACC3B}"/>
              </a:ext>
            </a:extLst>
          </p:cNvPr>
          <p:cNvSpPr>
            <a:spLocks noGrp="1"/>
          </p:cNvSpPr>
          <p:nvPr>
            <p:ph type="body" idx="1"/>
          </p:nvPr>
        </p:nvSpPr>
        <p:spPr/>
        <p:txBody>
          <a:bodyPr/>
          <a:lstStyle/>
          <a:p>
            <a:endParaRPr lang="nb-NO" dirty="0"/>
          </a:p>
        </p:txBody>
      </p:sp>
      <p:sp>
        <p:nvSpPr>
          <p:cNvPr id="4" name="Plassholder for lysbildenummer 3">
            <a:extLst>
              <a:ext uri="{FF2B5EF4-FFF2-40B4-BE49-F238E27FC236}">
                <a16:creationId xmlns:a16="http://schemas.microsoft.com/office/drawing/2014/main" id="{1FCBC45F-E11A-789F-84CC-F9E5795CBA2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398156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AA0492-6CE3-D0CA-FAA4-3A7D95028455}"/>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A4AADAD2-4FD1-AE28-2F9F-55D2CA655FE0}"/>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F3AE4DC7-00D6-0695-F0D1-7F4F0030C819}"/>
              </a:ext>
            </a:extLst>
          </p:cNvPr>
          <p:cNvSpPr>
            <a:spLocks noGrp="1"/>
          </p:cNvSpPr>
          <p:nvPr>
            <p:ph type="body" idx="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nb-NO" dirty="0"/>
          </a:p>
        </p:txBody>
      </p:sp>
      <p:sp>
        <p:nvSpPr>
          <p:cNvPr id="4" name="Plassholder for lysbildenummer 3">
            <a:extLst>
              <a:ext uri="{FF2B5EF4-FFF2-40B4-BE49-F238E27FC236}">
                <a16:creationId xmlns:a16="http://schemas.microsoft.com/office/drawing/2014/main" id="{D00C0666-FFEB-18B8-B1A8-1B8B72459AB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72574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5247E2-E935-11A6-6B68-726FBAF6C920}"/>
            </a:ext>
          </a:extLst>
        </p:cNvPr>
        <p:cNvGrpSpPr/>
        <p:nvPr/>
      </p:nvGrpSpPr>
      <p:grpSpPr>
        <a:xfrm>
          <a:off x="0" y="0"/>
          <a:ext cx="0" cy="0"/>
          <a:chOff x="0" y="0"/>
          <a:chExt cx="0" cy="0"/>
        </a:xfrm>
      </p:grpSpPr>
      <p:sp>
        <p:nvSpPr>
          <p:cNvPr id="2" name="Plassholder for lysbilde 1">
            <a:extLst>
              <a:ext uri="{FF2B5EF4-FFF2-40B4-BE49-F238E27FC236}">
                <a16:creationId xmlns:a16="http://schemas.microsoft.com/office/drawing/2014/main" id="{CCE240B9-5F83-FC25-EC86-70B3C28D6BDA}"/>
              </a:ext>
            </a:extLst>
          </p:cNvPr>
          <p:cNvSpPr>
            <a:spLocks noGrp="1" noRot="1" noChangeAspect="1"/>
          </p:cNvSpPr>
          <p:nvPr>
            <p:ph type="sldImg"/>
          </p:nvPr>
        </p:nvSpPr>
        <p:spPr/>
      </p:sp>
      <p:sp>
        <p:nvSpPr>
          <p:cNvPr id="3" name="Plassholder for notater 2">
            <a:extLst>
              <a:ext uri="{FF2B5EF4-FFF2-40B4-BE49-F238E27FC236}">
                <a16:creationId xmlns:a16="http://schemas.microsoft.com/office/drawing/2014/main" id="{45699DDC-906B-526D-55BB-652A6D7F480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nb-NO" dirty="0"/>
          </a:p>
        </p:txBody>
      </p:sp>
      <p:sp>
        <p:nvSpPr>
          <p:cNvPr id="4" name="Plassholder for lysbildenummer 3">
            <a:extLst>
              <a:ext uri="{FF2B5EF4-FFF2-40B4-BE49-F238E27FC236}">
                <a16:creationId xmlns:a16="http://schemas.microsoft.com/office/drawing/2014/main" id="{C59FB3EC-6D88-CCFA-B137-DF34DDD860A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63FFCC1-3E52-4EB9-BCE6-49B2C654DE7D}" type="slidenum">
              <a:rPr kumimoji="0" lang="nb-NO"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nb-NO"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7196005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tellysbilde">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EF82FD3E-3186-1717-F8CC-8F5FE151EBDA}"/>
              </a:ext>
            </a:extLst>
          </p:cNvPr>
          <p:cNvSpPr>
            <a:spLocks noGrp="1"/>
          </p:cNvSpPr>
          <p:nvPr>
            <p:ph type="ctrTitle"/>
          </p:nvPr>
        </p:nvSpPr>
        <p:spPr>
          <a:xfrm>
            <a:off x="1524000" y="1122363"/>
            <a:ext cx="9144000" cy="2387600"/>
          </a:xfrm>
        </p:spPr>
        <p:txBody>
          <a:bodyPr anchor="b"/>
          <a:lstStyle>
            <a:lvl1pPr algn="ctr">
              <a:defRPr sz="6000"/>
            </a:lvl1pPr>
          </a:lstStyle>
          <a:p>
            <a:r>
              <a:rPr lang="nb-NO"/>
              <a:t>Klikk for å redigere tittelstil</a:t>
            </a:r>
          </a:p>
        </p:txBody>
      </p:sp>
      <p:sp>
        <p:nvSpPr>
          <p:cNvPr id="3" name="Undertittel 2">
            <a:extLst>
              <a:ext uri="{FF2B5EF4-FFF2-40B4-BE49-F238E27FC236}">
                <a16:creationId xmlns:a16="http://schemas.microsoft.com/office/drawing/2014/main" id="{46FC506E-CADC-EDD6-DC45-56A41C9AD800}"/>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nb-NO"/>
              <a:t>Klikk for å redigere undertittelstil i malen</a:t>
            </a:r>
          </a:p>
        </p:txBody>
      </p:sp>
      <p:sp>
        <p:nvSpPr>
          <p:cNvPr id="4" name="Plassholder for dato 3">
            <a:extLst>
              <a:ext uri="{FF2B5EF4-FFF2-40B4-BE49-F238E27FC236}">
                <a16:creationId xmlns:a16="http://schemas.microsoft.com/office/drawing/2014/main" id="{72C32D14-704D-6565-C897-10F17697147E}"/>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FCA6C963-E159-1CF9-0AEE-420D3CFFF06D}"/>
              </a:ext>
            </a:extLst>
          </p:cNvPr>
          <p:cNvSpPr>
            <a:spLocks noGrp="1"/>
          </p:cNvSpPr>
          <p:nvPr>
            <p:ph type="ftr" sz="quarter" idx="11"/>
          </p:nvPr>
        </p:nvSpPr>
        <p:spPr/>
        <p:txBody>
          <a:bodyPr/>
          <a:lstStyle/>
          <a:p>
            <a:endParaRPr lang="nb-NO"/>
          </a:p>
        </p:txBody>
      </p:sp>
      <p:sp>
        <p:nvSpPr>
          <p:cNvPr id="6" name="Plassholder for lysbildenummer 5">
            <a:extLst>
              <a:ext uri="{FF2B5EF4-FFF2-40B4-BE49-F238E27FC236}">
                <a16:creationId xmlns:a16="http://schemas.microsoft.com/office/drawing/2014/main" id="{E2162D13-92AB-5E48-EC46-91A9B6217C78}"/>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262220301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tel og innhold">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327F9201-AC8A-D318-6F22-A25049639C53}"/>
              </a:ext>
            </a:extLst>
          </p:cNvPr>
          <p:cNvSpPr>
            <a:spLocks noGrp="1"/>
          </p:cNvSpPr>
          <p:nvPr>
            <p:ph type="title"/>
          </p:nvPr>
        </p:nvSpPr>
        <p:spPr/>
        <p:txBody>
          <a:bodyPr/>
          <a:lstStyle/>
          <a:p>
            <a:r>
              <a:rPr lang="nb-NO"/>
              <a:t>Klikk for å redigere tittelstil</a:t>
            </a:r>
          </a:p>
        </p:txBody>
      </p:sp>
      <p:sp>
        <p:nvSpPr>
          <p:cNvPr id="3" name="Plassholder for innhold 2">
            <a:extLst>
              <a:ext uri="{FF2B5EF4-FFF2-40B4-BE49-F238E27FC236}">
                <a16:creationId xmlns:a16="http://schemas.microsoft.com/office/drawing/2014/main" id="{F510EAFA-712E-B0BC-D0CB-9752082BA052}"/>
              </a:ext>
            </a:extLst>
          </p:cNvPr>
          <p:cNvSpPr>
            <a:spLocks noGrp="1"/>
          </p:cNvSpPr>
          <p:nvPr>
            <p:ph idx="1"/>
          </p:nvPr>
        </p:nvSpPr>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dato 3">
            <a:extLst>
              <a:ext uri="{FF2B5EF4-FFF2-40B4-BE49-F238E27FC236}">
                <a16:creationId xmlns:a16="http://schemas.microsoft.com/office/drawing/2014/main" id="{B731ACC2-2AA3-CCEE-1BB6-4F79F8AE723D}"/>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35829D0C-13C8-E2FB-2007-6D7904A0FFA4}"/>
              </a:ext>
            </a:extLst>
          </p:cNvPr>
          <p:cNvSpPr>
            <a:spLocks noGrp="1"/>
          </p:cNvSpPr>
          <p:nvPr>
            <p:ph type="ftr" sz="quarter" idx="11"/>
          </p:nvPr>
        </p:nvSpPr>
        <p:spPr/>
        <p:txBody>
          <a:bodyPr/>
          <a:lstStyle/>
          <a:p>
            <a:endParaRPr lang="nb-NO"/>
          </a:p>
        </p:txBody>
      </p:sp>
      <p:sp>
        <p:nvSpPr>
          <p:cNvPr id="6" name="Plassholder for lysbildenummer 5">
            <a:extLst>
              <a:ext uri="{FF2B5EF4-FFF2-40B4-BE49-F238E27FC236}">
                <a16:creationId xmlns:a16="http://schemas.microsoft.com/office/drawing/2014/main" id="{8DED654B-60BF-1147-B6FF-4D3C08ED1905}"/>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193378620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Deloverskrift">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43856552-C80C-E084-6BBF-C06872FEE17D}"/>
              </a:ext>
            </a:extLst>
          </p:cNvPr>
          <p:cNvSpPr>
            <a:spLocks noGrp="1"/>
          </p:cNvSpPr>
          <p:nvPr>
            <p:ph type="title"/>
          </p:nvPr>
        </p:nvSpPr>
        <p:spPr>
          <a:xfrm>
            <a:off x="831850" y="1709738"/>
            <a:ext cx="10515600" cy="2852737"/>
          </a:xfrm>
        </p:spPr>
        <p:txBody>
          <a:bodyPr anchor="b"/>
          <a:lstStyle>
            <a:lvl1pPr>
              <a:defRPr sz="6000"/>
            </a:lvl1pPr>
          </a:lstStyle>
          <a:p>
            <a:r>
              <a:rPr lang="nb-NO"/>
              <a:t>Klikk for å redigere tittelstil</a:t>
            </a:r>
          </a:p>
        </p:txBody>
      </p:sp>
      <p:sp>
        <p:nvSpPr>
          <p:cNvPr id="3" name="Plassholder for tekst 2">
            <a:extLst>
              <a:ext uri="{FF2B5EF4-FFF2-40B4-BE49-F238E27FC236}">
                <a16:creationId xmlns:a16="http://schemas.microsoft.com/office/drawing/2014/main" id="{B21C47FE-A671-3360-DB7A-C3427B4EAB08}"/>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nb-NO"/>
              <a:t>Klikk for å redigere tekststiler i malen</a:t>
            </a:r>
          </a:p>
        </p:txBody>
      </p:sp>
      <p:sp>
        <p:nvSpPr>
          <p:cNvPr id="4" name="Plassholder for dato 3">
            <a:extLst>
              <a:ext uri="{FF2B5EF4-FFF2-40B4-BE49-F238E27FC236}">
                <a16:creationId xmlns:a16="http://schemas.microsoft.com/office/drawing/2014/main" id="{41D249DD-CFFD-8604-604E-D86907A27D32}"/>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60C6114C-3037-ED47-F528-43EF42C77895}"/>
              </a:ext>
            </a:extLst>
          </p:cNvPr>
          <p:cNvSpPr>
            <a:spLocks noGrp="1"/>
          </p:cNvSpPr>
          <p:nvPr>
            <p:ph type="ftr" sz="quarter" idx="11"/>
          </p:nvPr>
        </p:nvSpPr>
        <p:spPr/>
        <p:txBody>
          <a:bodyPr/>
          <a:lstStyle/>
          <a:p>
            <a:endParaRPr lang="nb-NO"/>
          </a:p>
        </p:txBody>
      </p:sp>
      <p:sp>
        <p:nvSpPr>
          <p:cNvPr id="6" name="Plassholder for lysbildenummer 5">
            <a:extLst>
              <a:ext uri="{FF2B5EF4-FFF2-40B4-BE49-F238E27FC236}">
                <a16:creationId xmlns:a16="http://schemas.microsoft.com/office/drawing/2014/main" id="{9DC26A85-252A-E5E7-DBA2-E2481349A151}"/>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27022652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o innholdsdeler">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152480A1-1AD0-9D14-44B4-77F1ED385090}"/>
              </a:ext>
            </a:extLst>
          </p:cNvPr>
          <p:cNvSpPr>
            <a:spLocks noGrp="1"/>
          </p:cNvSpPr>
          <p:nvPr>
            <p:ph type="title"/>
          </p:nvPr>
        </p:nvSpPr>
        <p:spPr/>
        <p:txBody>
          <a:bodyPr/>
          <a:lstStyle/>
          <a:p>
            <a:r>
              <a:rPr lang="nb-NO"/>
              <a:t>Klikk for å redigere tittelstil</a:t>
            </a:r>
          </a:p>
        </p:txBody>
      </p:sp>
      <p:sp>
        <p:nvSpPr>
          <p:cNvPr id="3" name="Plassholder for innhold 2">
            <a:extLst>
              <a:ext uri="{FF2B5EF4-FFF2-40B4-BE49-F238E27FC236}">
                <a16:creationId xmlns:a16="http://schemas.microsoft.com/office/drawing/2014/main" id="{C9DDE8BA-1D5C-0AF2-D1C5-F005E3680414}"/>
              </a:ext>
            </a:extLst>
          </p:cNvPr>
          <p:cNvSpPr>
            <a:spLocks noGrp="1"/>
          </p:cNvSpPr>
          <p:nvPr>
            <p:ph sz="half" idx="1"/>
          </p:nvPr>
        </p:nvSpPr>
        <p:spPr>
          <a:xfrm>
            <a:off x="838200" y="1825625"/>
            <a:ext cx="5181600" cy="435133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innhold 3">
            <a:extLst>
              <a:ext uri="{FF2B5EF4-FFF2-40B4-BE49-F238E27FC236}">
                <a16:creationId xmlns:a16="http://schemas.microsoft.com/office/drawing/2014/main" id="{B31E58CE-E7DC-7582-1A2C-E691AC9C6F83}"/>
              </a:ext>
            </a:extLst>
          </p:cNvPr>
          <p:cNvSpPr>
            <a:spLocks noGrp="1"/>
          </p:cNvSpPr>
          <p:nvPr>
            <p:ph sz="half" idx="2"/>
          </p:nvPr>
        </p:nvSpPr>
        <p:spPr>
          <a:xfrm>
            <a:off x="6172200" y="1825625"/>
            <a:ext cx="5181600" cy="435133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5" name="Plassholder for dato 4">
            <a:extLst>
              <a:ext uri="{FF2B5EF4-FFF2-40B4-BE49-F238E27FC236}">
                <a16:creationId xmlns:a16="http://schemas.microsoft.com/office/drawing/2014/main" id="{F4AAF09D-EF42-4392-C61B-805C1304254E}"/>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6" name="Plassholder for bunntekst 5">
            <a:extLst>
              <a:ext uri="{FF2B5EF4-FFF2-40B4-BE49-F238E27FC236}">
                <a16:creationId xmlns:a16="http://schemas.microsoft.com/office/drawing/2014/main" id="{13DE27F6-9ED5-74F9-AFEB-B48BA40DB5B2}"/>
              </a:ext>
            </a:extLst>
          </p:cNvPr>
          <p:cNvSpPr>
            <a:spLocks noGrp="1"/>
          </p:cNvSpPr>
          <p:nvPr>
            <p:ph type="ftr" sz="quarter" idx="11"/>
          </p:nvPr>
        </p:nvSpPr>
        <p:spPr/>
        <p:txBody>
          <a:bodyPr/>
          <a:lstStyle/>
          <a:p>
            <a:endParaRPr lang="nb-NO"/>
          </a:p>
        </p:txBody>
      </p:sp>
      <p:sp>
        <p:nvSpPr>
          <p:cNvPr id="7" name="Plassholder for lysbildenummer 6">
            <a:extLst>
              <a:ext uri="{FF2B5EF4-FFF2-40B4-BE49-F238E27FC236}">
                <a16:creationId xmlns:a16="http://schemas.microsoft.com/office/drawing/2014/main" id="{8BE78262-796C-9369-40D8-993345C5B6C9}"/>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380440625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Sammenligning">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FD5867DF-D9F9-AADE-5EDE-11E47D859FFB}"/>
              </a:ext>
            </a:extLst>
          </p:cNvPr>
          <p:cNvSpPr>
            <a:spLocks noGrp="1"/>
          </p:cNvSpPr>
          <p:nvPr>
            <p:ph type="title"/>
          </p:nvPr>
        </p:nvSpPr>
        <p:spPr>
          <a:xfrm>
            <a:off x="839788" y="365125"/>
            <a:ext cx="10515600" cy="1325563"/>
          </a:xfrm>
        </p:spPr>
        <p:txBody>
          <a:bodyPr/>
          <a:lstStyle/>
          <a:p>
            <a:r>
              <a:rPr lang="nb-NO"/>
              <a:t>Klikk for å redigere tittelstil</a:t>
            </a:r>
          </a:p>
        </p:txBody>
      </p:sp>
      <p:sp>
        <p:nvSpPr>
          <p:cNvPr id="3" name="Plassholder for tekst 2">
            <a:extLst>
              <a:ext uri="{FF2B5EF4-FFF2-40B4-BE49-F238E27FC236}">
                <a16:creationId xmlns:a16="http://schemas.microsoft.com/office/drawing/2014/main" id="{742B5791-BBF9-C954-8457-9F2491D49EC7}"/>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nb-NO"/>
              <a:t>Klikk for å redigere tekststiler i malen</a:t>
            </a:r>
          </a:p>
        </p:txBody>
      </p:sp>
      <p:sp>
        <p:nvSpPr>
          <p:cNvPr id="4" name="Plassholder for innhold 3">
            <a:extLst>
              <a:ext uri="{FF2B5EF4-FFF2-40B4-BE49-F238E27FC236}">
                <a16:creationId xmlns:a16="http://schemas.microsoft.com/office/drawing/2014/main" id="{D8BA4358-6665-5435-0DF0-044CDC4BAB15}"/>
              </a:ext>
            </a:extLst>
          </p:cNvPr>
          <p:cNvSpPr>
            <a:spLocks noGrp="1"/>
          </p:cNvSpPr>
          <p:nvPr>
            <p:ph sz="half" idx="2"/>
          </p:nvPr>
        </p:nvSpPr>
        <p:spPr>
          <a:xfrm>
            <a:off x="839788" y="2505075"/>
            <a:ext cx="5157787" cy="36845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5" name="Plassholder for tekst 4">
            <a:extLst>
              <a:ext uri="{FF2B5EF4-FFF2-40B4-BE49-F238E27FC236}">
                <a16:creationId xmlns:a16="http://schemas.microsoft.com/office/drawing/2014/main" id="{7E23220B-C138-FFEC-6D33-90FFBF4E29D3}"/>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nb-NO"/>
              <a:t>Klikk for å redigere tekststiler i malen</a:t>
            </a:r>
          </a:p>
        </p:txBody>
      </p:sp>
      <p:sp>
        <p:nvSpPr>
          <p:cNvPr id="6" name="Plassholder for innhold 5">
            <a:extLst>
              <a:ext uri="{FF2B5EF4-FFF2-40B4-BE49-F238E27FC236}">
                <a16:creationId xmlns:a16="http://schemas.microsoft.com/office/drawing/2014/main" id="{C422C2D3-F238-461B-EFBF-C1BE2EB15ADF}"/>
              </a:ext>
            </a:extLst>
          </p:cNvPr>
          <p:cNvSpPr>
            <a:spLocks noGrp="1"/>
          </p:cNvSpPr>
          <p:nvPr>
            <p:ph sz="quarter" idx="4"/>
          </p:nvPr>
        </p:nvSpPr>
        <p:spPr>
          <a:xfrm>
            <a:off x="6172200" y="2505075"/>
            <a:ext cx="5183188" cy="3684588"/>
          </a:xfrm>
        </p:spPr>
        <p:txBody>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7" name="Plassholder for dato 6">
            <a:extLst>
              <a:ext uri="{FF2B5EF4-FFF2-40B4-BE49-F238E27FC236}">
                <a16:creationId xmlns:a16="http://schemas.microsoft.com/office/drawing/2014/main" id="{2BFB036B-5071-DF6E-7DC2-F09E20AB4025}"/>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8" name="Plassholder for bunntekst 7">
            <a:extLst>
              <a:ext uri="{FF2B5EF4-FFF2-40B4-BE49-F238E27FC236}">
                <a16:creationId xmlns:a16="http://schemas.microsoft.com/office/drawing/2014/main" id="{ED68B871-1E75-B14A-2226-64F29A6EC4CA}"/>
              </a:ext>
            </a:extLst>
          </p:cNvPr>
          <p:cNvSpPr>
            <a:spLocks noGrp="1"/>
          </p:cNvSpPr>
          <p:nvPr>
            <p:ph type="ftr" sz="quarter" idx="11"/>
          </p:nvPr>
        </p:nvSpPr>
        <p:spPr/>
        <p:txBody>
          <a:bodyPr/>
          <a:lstStyle/>
          <a:p>
            <a:endParaRPr lang="nb-NO"/>
          </a:p>
        </p:txBody>
      </p:sp>
      <p:sp>
        <p:nvSpPr>
          <p:cNvPr id="9" name="Plassholder for lysbildenummer 8">
            <a:extLst>
              <a:ext uri="{FF2B5EF4-FFF2-40B4-BE49-F238E27FC236}">
                <a16:creationId xmlns:a16="http://schemas.microsoft.com/office/drawing/2014/main" id="{07A10FE2-DACC-EA81-F52E-A00BCD636FFE}"/>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265060800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Bare tittel">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55006EE0-5B50-A00A-A3BD-B33AAD7E4692}"/>
              </a:ext>
            </a:extLst>
          </p:cNvPr>
          <p:cNvSpPr>
            <a:spLocks noGrp="1"/>
          </p:cNvSpPr>
          <p:nvPr>
            <p:ph type="title"/>
          </p:nvPr>
        </p:nvSpPr>
        <p:spPr/>
        <p:txBody>
          <a:bodyPr/>
          <a:lstStyle/>
          <a:p>
            <a:r>
              <a:rPr lang="nb-NO"/>
              <a:t>Klikk for å redigere tittelstil</a:t>
            </a:r>
          </a:p>
        </p:txBody>
      </p:sp>
      <p:sp>
        <p:nvSpPr>
          <p:cNvPr id="3" name="Plassholder for dato 2">
            <a:extLst>
              <a:ext uri="{FF2B5EF4-FFF2-40B4-BE49-F238E27FC236}">
                <a16:creationId xmlns:a16="http://schemas.microsoft.com/office/drawing/2014/main" id="{5A355632-EEDA-5792-E110-9850EECC7D54}"/>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4" name="Plassholder for bunntekst 3">
            <a:extLst>
              <a:ext uri="{FF2B5EF4-FFF2-40B4-BE49-F238E27FC236}">
                <a16:creationId xmlns:a16="http://schemas.microsoft.com/office/drawing/2014/main" id="{4ADC4D2C-11F3-1218-3A92-EA0E07CD0117}"/>
              </a:ext>
            </a:extLst>
          </p:cNvPr>
          <p:cNvSpPr>
            <a:spLocks noGrp="1"/>
          </p:cNvSpPr>
          <p:nvPr>
            <p:ph type="ftr" sz="quarter" idx="11"/>
          </p:nvPr>
        </p:nvSpPr>
        <p:spPr/>
        <p:txBody>
          <a:bodyPr/>
          <a:lstStyle/>
          <a:p>
            <a:endParaRPr lang="nb-NO"/>
          </a:p>
        </p:txBody>
      </p:sp>
      <p:sp>
        <p:nvSpPr>
          <p:cNvPr id="5" name="Plassholder for lysbildenummer 4">
            <a:extLst>
              <a:ext uri="{FF2B5EF4-FFF2-40B4-BE49-F238E27FC236}">
                <a16:creationId xmlns:a16="http://schemas.microsoft.com/office/drawing/2014/main" id="{A775AE45-7A40-92D2-3B80-E6C7830B49AB}"/>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178253823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Tomt">
    <p:spTree>
      <p:nvGrpSpPr>
        <p:cNvPr id="1" name=""/>
        <p:cNvGrpSpPr/>
        <p:nvPr/>
      </p:nvGrpSpPr>
      <p:grpSpPr>
        <a:xfrm>
          <a:off x="0" y="0"/>
          <a:ext cx="0" cy="0"/>
          <a:chOff x="0" y="0"/>
          <a:chExt cx="0" cy="0"/>
        </a:xfrm>
      </p:grpSpPr>
      <p:sp>
        <p:nvSpPr>
          <p:cNvPr id="2" name="Plassholder for dato 1">
            <a:extLst>
              <a:ext uri="{FF2B5EF4-FFF2-40B4-BE49-F238E27FC236}">
                <a16:creationId xmlns:a16="http://schemas.microsoft.com/office/drawing/2014/main" id="{5934642F-2BC9-63A2-01DC-AEA5947974F4}"/>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3" name="Plassholder for bunntekst 2">
            <a:extLst>
              <a:ext uri="{FF2B5EF4-FFF2-40B4-BE49-F238E27FC236}">
                <a16:creationId xmlns:a16="http://schemas.microsoft.com/office/drawing/2014/main" id="{792570A0-BC68-E473-C2AF-9237EF991139}"/>
              </a:ext>
            </a:extLst>
          </p:cNvPr>
          <p:cNvSpPr>
            <a:spLocks noGrp="1"/>
          </p:cNvSpPr>
          <p:nvPr>
            <p:ph type="ftr" sz="quarter" idx="11"/>
          </p:nvPr>
        </p:nvSpPr>
        <p:spPr/>
        <p:txBody>
          <a:bodyPr/>
          <a:lstStyle/>
          <a:p>
            <a:endParaRPr lang="nb-NO"/>
          </a:p>
        </p:txBody>
      </p:sp>
      <p:sp>
        <p:nvSpPr>
          <p:cNvPr id="4" name="Plassholder for lysbildenummer 3">
            <a:extLst>
              <a:ext uri="{FF2B5EF4-FFF2-40B4-BE49-F238E27FC236}">
                <a16:creationId xmlns:a16="http://schemas.microsoft.com/office/drawing/2014/main" id="{BE8C3153-C46C-CB4C-0F5A-7FFA08843423}"/>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325251950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Innhold med tekst">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65249B46-109F-C2BD-59A1-285251B4D3E0}"/>
              </a:ext>
            </a:extLst>
          </p:cNvPr>
          <p:cNvSpPr>
            <a:spLocks noGrp="1"/>
          </p:cNvSpPr>
          <p:nvPr>
            <p:ph type="title"/>
          </p:nvPr>
        </p:nvSpPr>
        <p:spPr>
          <a:xfrm>
            <a:off x="839788" y="457200"/>
            <a:ext cx="3932237" cy="1600200"/>
          </a:xfrm>
        </p:spPr>
        <p:txBody>
          <a:bodyPr anchor="b"/>
          <a:lstStyle>
            <a:lvl1pPr>
              <a:defRPr sz="3200"/>
            </a:lvl1pPr>
          </a:lstStyle>
          <a:p>
            <a:r>
              <a:rPr lang="nb-NO"/>
              <a:t>Klikk for å redigere tittelstil</a:t>
            </a:r>
          </a:p>
        </p:txBody>
      </p:sp>
      <p:sp>
        <p:nvSpPr>
          <p:cNvPr id="3" name="Plassholder for innhold 2">
            <a:extLst>
              <a:ext uri="{FF2B5EF4-FFF2-40B4-BE49-F238E27FC236}">
                <a16:creationId xmlns:a16="http://schemas.microsoft.com/office/drawing/2014/main" id="{DE43E3CC-9BB9-C337-8F9F-370B5C786D4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tekst 3">
            <a:extLst>
              <a:ext uri="{FF2B5EF4-FFF2-40B4-BE49-F238E27FC236}">
                <a16:creationId xmlns:a16="http://schemas.microsoft.com/office/drawing/2014/main" id="{1FBEC81B-3A16-D6A5-F60F-B19208FE5DA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nb-NO"/>
              <a:t>Klikk for å redigere tekststiler i malen</a:t>
            </a:r>
          </a:p>
        </p:txBody>
      </p:sp>
      <p:sp>
        <p:nvSpPr>
          <p:cNvPr id="5" name="Plassholder for dato 4">
            <a:extLst>
              <a:ext uri="{FF2B5EF4-FFF2-40B4-BE49-F238E27FC236}">
                <a16:creationId xmlns:a16="http://schemas.microsoft.com/office/drawing/2014/main" id="{9367B3C1-2A63-3903-C051-F47BEFC5BF92}"/>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6" name="Plassholder for bunntekst 5">
            <a:extLst>
              <a:ext uri="{FF2B5EF4-FFF2-40B4-BE49-F238E27FC236}">
                <a16:creationId xmlns:a16="http://schemas.microsoft.com/office/drawing/2014/main" id="{E4A031D3-4B0F-3A11-231D-003513F3D28B}"/>
              </a:ext>
            </a:extLst>
          </p:cNvPr>
          <p:cNvSpPr>
            <a:spLocks noGrp="1"/>
          </p:cNvSpPr>
          <p:nvPr>
            <p:ph type="ftr" sz="quarter" idx="11"/>
          </p:nvPr>
        </p:nvSpPr>
        <p:spPr/>
        <p:txBody>
          <a:bodyPr/>
          <a:lstStyle/>
          <a:p>
            <a:endParaRPr lang="nb-NO"/>
          </a:p>
        </p:txBody>
      </p:sp>
      <p:sp>
        <p:nvSpPr>
          <p:cNvPr id="7" name="Plassholder for lysbildenummer 6">
            <a:extLst>
              <a:ext uri="{FF2B5EF4-FFF2-40B4-BE49-F238E27FC236}">
                <a16:creationId xmlns:a16="http://schemas.microsoft.com/office/drawing/2014/main" id="{1C294AC5-10A1-6D9D-D08C-94B80131DC1D}"/>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182823933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ilde med tekst">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F655F53E-B4BF-FC86-CC2C-081F65F81E8E}"/>
              </a:ext>
            </a:extLst>
          </p:cNvPr>
          <p:cNvSpPr>
            <a:spLocks noGrp="1"/>
          </p:cNvSpPr>
          <p:nvPr>
            <p:ph type="title"/>
          </p:nvPr>
        </p:nvSpPr>
        <p:spPr>
          <a:xfrm>
            <a:off x="839788" y="457200"/>
            <a:ext cx="3932237" cy="1600200"/>
          </a:xfrm>
        </p:spPr>
        <p:txBody>
          <a:bodyPr anchor="b"/>
          <a:lstStyle>
            <a:lvl1pPr>
              <a:defRPr sz="3200"/>
            </a:lvl1pPr>
          </a:lstStyle>
          <a:p>
            <a:r>
              <a:rPr lang="nb-NO"/>
              <a:t>Klikk for å redigere tittelstil</a:t>
            </a:r>
          </a:p>
        </p:txBody>
      </p:sp>
      <p:sp>
        <p:nvSpPr>
          <p:cNvPr id="3" name="Plassholder for bilde 2">
            <a:extLst>
              <a:ext uri="{FF2B5EF4-FFF2-40B4-BE49-F238E27FC236}">
                <a16:creationId xmlns:a16="http://schemas.microsoft.com/office/drawing/2014/main" id="{44DCA5D9-C225-8BBF-B434-CFCFF2FC6641}"/>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nb-NO"/>
          </a:p>
        </p:txBody>
      </p:sp>
      <p:sp>
        <p:nvSpPr>
          <p:cNvPr id="4" name="Plassholder for tekst 3">
            <a:extLst>
              <a:ext uri="{FF2B5EF4-FFF2-40B4-BE49-F238E27FC236}">
                <a16:creationId xmlns:a16="http://schemas.microsoft.com/office/drawing/2014/main" id="{F676AA95-300B-260E-365B-D9A9591E1AF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nb-NO"/>
              <a:t>Klikk for å redigere tekststiler i malen</a:t>
            </a:r>
          </a:p>
        </p:txBody>
      </p:sp>
      <p:sp>
        <p:nvSpPr>
          <p:cNvPr id="5" name="Plassholder for dato 4">
            <a:extLst>
              <a:ext uri="{FF2B5EF4-FFF2-40B4-BE49-F238E27FC236}">
                <a16:creationId xmlns:a16="http://schemas.microsoft.com/office/drawing/2014/main" id="{94CC4DD4-D173-6C6E-E996-AD5C76E28103}"/>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6" name="Plassholder for bunntekst 5">
            <a:extLst>
              <a:ext uri="{FF2B5EF4-FFF2-40B4-BE49-F238E27FC236}">
                <a16:creationId xmlns:a16="http://schemas.microsoft.com/office/drawing/2014/main" id="{60487BA4-B332-04A7-6E4B-E6F80FE4653C}"/>
              </a:ext>
            </a:extLst>
          </p:cNvPr>
          <p:cNvSpPr>
            <a:spLocks noGrp="1"/>
          </p:cNvSpPr>
          <p:nvPr>
            <p:ph type="ftr" sz="quarter" idx="11"/>
          </p:nvPr>
        </p:nvSpPr>
        <p:spPr/>
        <p:txBody>
          <a:bodyPr/>
          <a:lstStyle/>
          <a:p>
            <a:endParaRPr lang="nb-NO"/>
          </a:p>
        </p:txBody>
      </p:sp>
      <p:sp>
        <p:nvSpPr>
          <p:cNvPr id="7" name="Plassholder for lysbildenummer 6">
            <a:extLst>
              <a:ext uri="{FF2B5EF4-FFF2-40B4-BE49-F238E27FC236}">
                <a16:creationId xmlns:a16="http://schemas.microsoft.com/office/drawing/2014/main" id="{A7295C84-4F96-AC46-D827-00511A98F8DD}"/>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305399588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Loddrett tekst">
    <p:spTree>
      <p:nvGrpSpPr>
        <p:cNvPr id="1" name=""/>
        <p:cNvGrpSpPr/>
        <p:nvPr/>
      </p:nvGrpSpPr>
      <p:grpSpPr>
        <a:xfrm>
          <a:off x="0" y="0"/>
          <a:ext cx="0" cy="0"/>
          <a:chOff x="0" y="0"/>
          <a:chExt cx="0" cy="0"/>
        </a:xfrm>
      </p:grpSpPr>
      <p:sp>
        <p:nvSpPr>
          <p:cNvPr id="2" name="Tittel 1">
            <a:extLst>
              <a:ext uri="{FF2B5EF4-FFF2-40B4-BE49-F238E27FC236}">
                <a16:creationId xmlns:a16="http://schemas.microsoft.com/office/drawing/2014/main" id="{856270D9-0624-E73F-0EAA-8DB2F0BE53A6}"/>
              </a:ext>
            </a:extLst>
          </p:cNvPr>
          <p:cNvSpPr>
            <a:spLocks noGrp="1"/>
          </p:cNvSpPr>
          <p:nvPr>
            <p:ph type="title"/>
          </p:nvPr>
        </p:nvSpPr>
        <p:spPr/>
        <p:txBody>
          <a:bodyPr/>
          <a:lstStyle/>
          <a:p>
            <a:r>
              <a:rPr lang="nb-NO"/>
              <a:t>Klikk for å redigere tittelstil</a:t>
            </a:r>
          </a:p>
        </p:txBody>
      </p:sp>
      <p:sp>
        <p:nvSpPr>
          <p:cNvPr id="3" name="Plassholder for loddrett tekst 2">
            <a:extLst>
              <a:ext uri="{FF2B5EF4-FFF2-40B4-BE49-F238E27FC236}">
                <a16:creationId xmlns:a16="http://schemas.microsoft.com/office/drawing/2014/main" id="{019B973C-1611-CF7F-2933-2B6CD5DBED68}"/>
              </a:ext>
            </a:extLst>
          </p:cNvPr>
          <p:cNvSpPr>
            <a:spLocks noGrp="1"/>
          </p:cNvSpPr>
          <p:nvPr>
            <p:ph type="body" orient="vert" idx="1"/>
          </p:nvPr>
        </p:nvSpPr>
        <p:spPr/>
        <p:txBody>
          <a:bodyPr vert="eaVert"/>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dato 3">
            <a:extLst>
              <a:ext uri="{FF2B5EF4-FFF2-40B4-BE49-F238E27FC236}">
                <a16:creationId xmlns:a16="http://schemas.microsoft.com/office/drawing/2014/main" id="{498E5C0B-B476-C792-0146-8C91284B1677}"/>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9ED0AE59-06D3-CE02-CE1E-D9233FD4AE18}"/>
              </a:ext>
            </a:extLst>
          </p:cNvPr>
          <p:cNvSpPr>
            <a:spLocks noGrp="1"/>
          </p:cNvSpPr>
          <p:nvPr>
            <p:ph type="ftr" sz="quarter" idx="11"/>
          </p:nvPr>
        </p:nvSpPr>
        <p:spPr/>
        <p:txBody>
          <a:bodyPr/>
          <a:lstStyle/>
          <a:p>
            <a:endParaRPr lang="nb-NO"/>
          </a:p>
        </p:txBody>
      </p:sp>
      <p:sp>
        <p:nvSpPr>
          <p:cNvPr id="6" name="Plassholder for lysbildenummer 5">
            <a:extLst>
              <a:ext uri="{FF2B5EF4-FFF2-40B4-BE49-F238E27FC236}">
                <a16:creationId xmlns:a16="http://schemas.microsoft.com/office/drawing/2014/main" id="{6D006245-A493-79BA-A22D-A79652A29BA8}"/>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282218212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Loddrett tittel og tekst">
    <p:spTree>
      <p:nvGrpSpPr>
        <p:cNvPr id="1" name=""/>
        <p:cNvGrpSpPr/>
        <p:nvPr/>
      </p:nvGrpSpPr>
      <p:grpSpPr>
        <a:xfrm>
          <a:off x="0" y="0"/>
          <a:ext cx="0" cy="0"/>
          <a:chOff x="0" y="0"/>
          <a:chExt cx="0" cy="0"/>
        </a:xfrm>
      </p:grpSpPr>
      <p:sp>
        <p:nvSpPr>
          <p:cNvPr id="2" name="Loddrett tittel 1">
            <a:extLst>
              <a:ext uri="{FF2B5EF4-FFF2-40B4-BE49-F238E27FC236}">
                <a16:creationId xmlns:a16="http://schemas.microsoft.com/office/drawing/2014/main" id="{23489E4C-8CE2-6133-3DF4-74F59B05FEFF}"/>
              </a:ext>
            </a:extLst>
          </p:cNvPr>
          <p:cNvSpPr>
            <a:spLocks noGrp="1"/>
          </p:cNvSpPr>
          <p:nvPr>
            <p:ph type="title" orient="vert"/>
          </p:nvPr>
        </p:nvSpPr>
        <p:spPr>
          <a:xfrm>
            <a:off x="8724900" y="365125"/>
            <a:ext cx="2628900" cy="5811838"/>
          </a:xfrm>
        </p:spPr>
        <p:txBody>
          <a:bodyPr vert="eaVert"/>
          <a:lstStyle/>
          <a:p>
            <a:r>
              <a:rPr lang="nb-NO"/>
              <a:t>Klikk for å redigere tittelstil</a:t>
            </a:r>
          </a:p>
        </p:txBody>
      </p:sp>
      <p:sp>
        <p:nvSpPr>
          <p:cNvPr id="3" name="Plassholder for loddrett tekst 2">
            <a:extLst>
              <a:ext uri="{FF2B5EF4-FFF2-40B4-BE49-F238E27FC236}">
                <a16:creationId xmlns:a16="http://schemas.microsoft.com/office/drawing/2014/main" id="{9609AD1A-828C-AF18-F79F-D4CE2FF4984F}"/>
              </a:ext>
            </a:extLst>
          </p:cNvPr>
          <p:cNvSpPr>
            <a:spLocks noGrp="1"/>
          </p:cNvSpPr>
          <p:nvPr>
            <p:ph type="body" orient="vert" idx="1"/>
          </p:nvPr>
        </p:nvSpPr>
        <p:spPr>
          <a:xfrm>
            <a:off x="838200" y="365125"/>
            <a:ext cx="7734300" cy="5811838"/>
          </a:xfrm>
        </p:spPr>
        <p:txBody>
          <a:bodyPr vert="eaVert"/>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dato 3">
            <a:extLst>
              <a:ext uri="{FF2B5EF4-FFF2-40B4-BE49-F238E27FC236}">
                <a16:creationId xmlns:a16="http://schemas.microsoft.com/office/drawing/2014/main" id="{CF0CB6EC-C474-D296-1BF3-42D3394AAB7F}"/>
              </a:ext>
            </a:extLst>
          </p:cNvPr>
          <p:cNvSpPr>
            <a:spLocks noGrp="1"/>
          </p:cNvSpPr>
          <p:nvPr>
            <p:ph type="dt" sz="half" idx="10"/>
          </p:nvPr>
        </p:nvSpPr>
        <p:spPr/>
        <p:txBody>
          <a:body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39899CA6-D36F-5059-D72A-0196A39EF6E9}"/>
              </a:ext>
            </a:extLst>
          </p:cNvPr>
          <p:cNvSpPr>
            <a:spLocks noGrp="1"/>
          </p:cNvSpPr>
          <p:nvPr>
            <p:ph type="ftr" sz="quarter" idx="11"/>
          </p:nvPr>
        </p:nvSpPr>
        <p:spPr/>
        <p:txBody>
          <a:bodyPr/>
          <a:lstStyle/>
          <a:p>
            <a:endParaRPr lang="nb-NO"/>
          </a:p>
        </p:txBody>
      </p:sp>
      <p:sp>
        <p:nvSpPr>
          <p:cNvPr id="6" name="Plassholder for lysbildenummer 5">
            <a:extLst>
              <a:ext uri="{FF2B5EF4-FFF2-40B4-BE49-F238E27FC236}">
                <a16:creationId xmlns:a16="http://schemas.microsoft.com/office/drawing/2014/main" id="{7AB5BF16-26BB-ADD2-48EC-EB97E36DA639}"/>
              </a:ext>
            </a:extLst>
          </p:cNvPr>
          <p:cNvSpPr>
            <a:spLocks noGrp="1"/>
          </p:cNvSpPr>
          <p:nvPr>
            <p:ph type="sldNum" sz="quarter" idx="12"/>
          </p:nvPr>
        </p:nvSpPr>
        <p:spPr/>
        <p:txBody>
          <a:bodyPr/>
          <a:lstStyle/>
          <a:p>
            <a:fld id="{9E20FCD7-0929-40A4-B96E-3BC6E99D2D50}" type="slidenum">
              <a:rPr lang="nb-NO" smtClean="0"/>
              <a:t>‹#›</a:t>
            </a:fld>
            <a:endParaRPr lang="nb-NO"/>
          </a:p>
        </p:txBody>
      </p:sp>
    </p:spTree>
    <p:extLst>
      <p:ext uri="{BB962C8B-B14F-4D97-AF65-F5344CB8AC3E}">
        <p14:creationId xmlns:p14="http://schemas.microsoft.com/office/powerpoint/2010/main" val="136041532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lassholder for tittel 1">
            <a:extLst>
              <a:ext uri="{FF2B5EF4-FFF2-40B4-BE49-F238E27FC236}">
                <a16:creationId xmlns:a16="http://schemas.microsoft.com/office/drawing/2014/main" id="{8487C5D8-2BCF-DCB1-5604-1360C4004CD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b-NO"/>
              <a:t>Klikk for å redigere tittelstil</a:t>
            </a:r>
          </a:p>
        </p:txBody>
      </p:sp>
      <p:sp>
        <p:nvSpPr>
          <p:cNvPr id="3" name="Plassholder for tekst 2">
            <a:extLst>
              <a:ext uri="{FF2B5EF4-FFF2-40B4-BE49-F238E27FC236}">
                <a16:creationId xmlns:a16="http://schemas.microsoft.com/office/drawing/2014/main" id="{F2A068D1-927A-866C-8FD1-7B93E7BDA39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b-NO"/>
              <a:t>Klikk for å redigere tekststiler i malen</a:t>
            </a:r>
          </a:p>
          <a:p>
            <a:pPr lvl="1"/>
            <a:r>
              <a:rPr lang="nb-NO"/>
              <a:t>Andre nivå</a:t>
            </a:r>
          </a:p>
          <a:p>
            <a:pPr lvl="2"/>
            <a:r>
              <a:rPr lang="nb-NO"/>
              <a:t>Tredje nivå</a:t>
            </a:r>
          </a:p>
          <a:p>
            <a:pPr lvl="3"/>
            <a:r>
              <a:rPr lang="nb-NO"/>
              <a:t>Fjerde nivå</a:t>
            </a:r>
          </a:p>
          <a:p>
            <a:pPr lvl="4"/>
            <a:r>
              <a:rPr lang="nb-NO"/>
              <a:t>Femte nivå</a:t>
            </a:r>
          </a:p>
        </p:txBody>
      </p:sp>
      <p:sp>
        <p:nvSpPr>
          <p:cNvPr id="4" name="Plassholder for dato 3">
            <a:extLst>
              <a:ext uri="{FF2B5EF4-FFF2-40B4-BE49-F238E27FC236}">
                <a16:creationId xmlns:a16="http://schemas.microsoft.com/office/drawing/2014/main" id="{00D1E7F7-3934-F199-4DC2-9E3EFC174DF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236026E-7FBE-456A-8C19-D24A326ACFCA}" type="datetimeFigureOut">
              <a:rPr lang="nb-NO" smtClean="0"/>
              <a:t>21.10.2026</a:t>
            </a:fld>
            <a:endParaRPr lang="nb-NO"/>
          </a:p>
        </p:txBody>
      </p:sp>
      <p:sp>
        <p:nvSpPr>
          <p:cNvPr id="5" name="Plassholder for bunntekst 4">
            <a:extLst>
              <a:ext uri="{FF2B5EF4-FFF2-40B4-BE49-F238E27FC236}">
                <a16:creationId xmlns:a16="http://schemas.microsoft.com/office/drawing/2014/main" id="{3EBEC982-BB93-3F2D-A3E8-66F14E77A7A2}"/>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nb-NO"/>
          </a:p>
        </p:txBody>
      </p:sp>
      <p:sp>
        <p:nvSpPr>
          <p:cNvPr id="6" name="Plassholder for lysbildenummer 5">
            <a:extLst>
              <a:ext uri="{FF2B5EF4-FFF2-40B4-BE49-F238E27FC236}">
                <a16:creationId xmlns:a16="http://schemas.microsoft.com/office/drawing/2014/main" id="{26F14158-97AA-8BEB-6941-2295D4CB938A}"/>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E20FCD7-0929-40A4-B96E-3BC6E99D2D50}" type="slidenum">
              <a:rPr lang="nb-NO" smtClean="0"/>
              <a:t>‹#›</a:t>
            </a:fld>
            <a:endParaRPr lang="nb-NO"/>
          </a:p>
        </p:txBody>
      </p:sp>
    </p:spTree>
    <p:extLst>
      <p:ext uri="{BB962C8B-B14F-4D97-AF65-F5344CB8AC3E}">
        <p14:creationId xmlns:p14="http://schemas.microsoft.com/office/powerpoint/2010/main" val="233748019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b-NO"/>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openxmlformats.org/officeDocument/2006/relationships/hyperlink" Target="https://vimeo.com/323153286" TargetMode="External"/><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hyperlink" Target="https://youtu.be/XinOa0H9xEo" TargetMode="External"/><Relationship Id="rId2" Type="http://schemas.openxmlformats.org/officeDocument/2006/relationships/notesSlide" Target="../notesSlides/notesSlide5.xml"/><Relationship Id="rId1" Type="http://schemas.openxmlformats.org/officeDocument/2006/relationships/slideLayout" Target="../slideLayouts/slideLayout1.xml"/><Relationship Id="rId4" Type="http://schemas.openxmlformats.org/officeDocument/2006/relationships/image" Target="../media/image1.png"/></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0.xml"/><Relationship Id="rId1" Type="http://schemas.openxmlformats.org/officeDocument/2006/relationships/slideLayout" Target="../slideLayouts/slideLayout2.xml"/><Relationship Id="rId5" Type="http://schemas.openxmlformats.org/officeDocument/2006/relationships/hyperlink" Target="https://www.tynset.kommune.no/er-du-urolig-for-barn-unge-eller-en-familie/" TargetMode="External"/><Relationship Id="rId4" Type="http://schemas.openxmlformats.org/officeDocument/2006/relationships/hyperlink" Target="https://bti.tynset.kommune.no/" TargetMode="Externa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Color Cover">
            <a:extLst>
              <a:ext uri="{FF2B5EF4-FFF2-40B4-BE49-F238E27FC236}">
                <a16:creationId xmlns:a16="http://schemas.microsoft.com/office/drawing/2014/main" id="{6BE11944-ED05-4FE9-9927-06C110BB3A3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4" name="Group 63">
            <a:extLst>
              <a:ext uri="{FF2B5EF4-FFF2-40B4-BE49-F238E27FC236}">
                <a16:creationId xmlns:a16="http://schemas.microsoft.com/office/drawing/2014/main" id="{A2812508-238C-4BCD-BDD3-25C99C5CA23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EA98B5EE-6906-45B1-8691-D06F06B6C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Color">
              <a:extLst>
                <a:ext uri="{FF2B5EF4-FFF2-40B4-BE49-F238E27FC236}">
                  <a16:creationId xmlns:a16="http://schemas.microsoft.com/office/drawing/2014/main" id="{3CB4D77E-DA74-4797-88E4-C7D817D315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8" name="Group 67">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0" name="Freeform: Shape 6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1" name="Freeform: Shape 7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2" name="Freeform: Shape 71">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3" name="Freeform: Shape 72">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4" name="Freeform: Shape 73">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5" name="Freeform: Shape 74">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tel 1"/>
          <p:cNvSpPr>
            <a:spLocks noGrp="1"/>
          </p:cNvSpPr>
          <p:nvPr>
            <p:ph type="ctrTitle"/>
          </p:nvPr>
        </p:nvSpPr>
        <p:spPr>
          <a:xfrm>
            <a:off x="789708" y="1577882"/>
            <a:ext cx="9725730" cy="1740732"/>
          </a:xfrm>
        </p:spPr>
        <p:txBody>
          <a:bodyPr anchor="ctr">
            <a:normAutofit/>
          </a:bodyPr>
          <a:lstStyle/>
          <a:p>
            <a:r>
              <a:rPr lang="en-US" sz="4800" err="1">
                <a:solidFill>
                  <a:schemeClr val="bg1"/>
                </a:solidFill>
                <a:cs typeface="Calibri Light"/>
              </a:rPr>
              <a:t>Nettverk</a:t>
            </a:r>
            <a:r>
              <a:rPr lang="en-US" sz="4800">
                <a:solidFill>
                  <a:schemeClr val="bg1"/>
                </a:solidFill>
                <a:cs typeface="Calibri Light"/>
              </a:rPr>
              <a:t> for </a:t>
            </a:r>
            <a:r>
              <a:rPr lang="en-US" sz="4800" err="1">
                <a:solidFill>
                  <a:schemeClr val="bg1"/>
                </a:solidFill>
                <a:cs typeface="Calibri Light"/>
              </a:rPr>
              <a:t>ressurspersoner</a:t>
            </a:r>
            <a:r>
              <a:rPr lang="en-US" sz="4800">
                <a:solidFill>
                  <a:schemeClr val="bg1"/>
                </a:solidFill>
                <a:cs typeface="Calibri Light"/>
              </a:rPr>
              <a:t> </a:t>
            </a:r>
            <a:r>
              <a:rPr lang="en-US" sz="4800" err="1">
                <a:solidFill>
                  <a:schemeClr val="bg1"/>
                </a:solidFill>
                <a:cs typeface="Calibri Light"/>
              </a:rPr>
              <a:t>og</a:t>
            </a:r>
            <a:r>
              <a:rPr lang="en-US" sz="4800">
                <a:solidFill>
                  <a:schemeClr val="bg1"/>
                </a:solidFill>
                <a:cs typeface="Calibri Light"/>
              </a:rPr>
              <a:t> </a:t>
            </a:r>
            <a:r>
              <a:rPr lang="en-US" sz="4800" err="1">
                <a:solidFill>
                  <a:schemeClr val="bg1"/>
                </a:solidFill>
                <a:cs typeface="Calibri Light"/>
              </a:rPr>
              <a:t>ledere</a:t>
            </a:r>
            <a:r>
              <a:rPr lang="en-US" sz="4800">
                <a:solidFill>
                  <a:schemeClr val="bg1"/>
                </a:solidFill>
                <a:cs typeface="Calibri Light"/>
              </a:rPr>
              <a:t> </a:t>
            </a:r>
            <a:br>
              <a:rPr lang="en-US" sz="4800">
                <a:solidFill>
                  <a:schemeClr val="bg1"/>
                </a:solidFill>
                <a:cs typeface="Calibri Light"/>
              </a:rPr>
            </a:br>
            <a:r>
              <a:rPr lang="en-US" sz="2800">
                <a:solidFill>
                  <a:schemeClr val="bg1"/>
                </a:solidFill>
                <a:cs typeface="Calibri Light"/>
              </a:rPr>
              <a:t>21.10.26</a:t>
            </a:r>
            <a:endParaRPr lang="en-US" sz="2800">
              <a:solidFill>
                <a:schemeClr val="bg1"/>
              </a:solidFill>
            </a:endParaRPr>
          </a:p>
        </p:txBody>
      </p:sp>
      <p:sp>
        <p:nvSpPr>
          <p:cNvPr id="3" name="Undertittel 2"/>
          <p:cNvSpPr>
            <a:spLocks noGrp="1"/>
          </p:cNvSpPr>
          <p:nvPr>
            <p:ph type="subTitle" idx="1"/>
          </p:nvPr>
        </p:nvSpPr>
        <p:spPr>
          <a:xfrm>
            <a:off x="789708" y="3640633"/>
            <a:ext cx="9725730" cy="2487212"/>
          </a:xfrm>
        </p:spPr>
        <p:txBody>
          <a:bodyPr anchor="ctr">
            <a:normAutofit/>
          </a:bodyPr>
          <a:lstStyle/>
          <a:p>
            <a:r>
              <a:rPr lang="en-US"/>
              <a:t>Bedre </a:t>
            </a:r>
            <a:r>
              <a:rPr lang="en-US" err="1"/>
              <a:t>Tverrfaglig</a:t>
            </a:r>
            <a:r>
              <a:rPr lang="en-US"/>
              <a:t> </a:t>
            </a:r>
            <a:r>
              <a:rPr lang="en-US" err="1"/>
              <a:t>Innsats</a:t>
            </a:r>
            <a:endParaRPr lang="en-US"/>
          </a:p>
          <a:p>
            <a:r>
              <a:rPr lang="en-US" err="1"/>
              <a:t>Handlingsveileder</a:t>
            </a:r>
            <a:r>
              <a:rPr lang="en-US"/>
              <a:t>  </a:t>
            </a:r>
          </a:p>
          <a:p>
            <a:endParaRPr lang="en-US"/>
          </a:p>
        </p:txBody>
      </p:sp>
    </p:spTree>
    <p:extLst>
      <p:ext uri="{BB962C8B-B14F-4D97-AF65-F5344CB8AC3E}">
        <p14:creationId xmlns:p14="http://schemas.microsoft.com/office/powerpoint/2010/main" val="425312498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3F725F4-8F72-8DED-5046-CB3E89138130}"/>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F175F23C-533D-5783-51B0-546405CDCE6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Color Cover">
            <a:extLst>
              <a:ext uri="{FF2B5EF4-FFF2-40B4-BE49-F238E27FC236}">
                <a16:creationId xmlns:a16="http://schemas.microsoft.com/office/drawing/2014/main" id="{6F42069F-CB9F-E7B7-D9A0-73EB4B68603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4" name="Group 63">
            <a:extLst>
              <a:ext uri="{FF2B5EF4-FFF2-40B4-BE49-F238E27FC236}">
                <a16:creationId xmlns:a16="http://schemas.microsoft.com/office/drawing/2014/main" id="{2E40540A-C733-3B09-ECA1-B1A200FDF23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294AF61B-8FB4-F455-BBAC-7754687164B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Color">
              <a:extLst>
                <a:ext uri="{FF2B5EF4-FFF2-40B4-BE49-F238E27FC236}">
                  <a16:creationId xmlns:a16="http://schemas.microsoft.com/office/drawing/2014/main" id="{A29EC0FF-528E-58B6-D85E-C73D7DE40C5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8" name="Group 67">
            <a:extLst>
              <a:ext uri="{FF2B5EF4-FFF2-40B4-BE49-F238E27FC236}">
                <a16:creationId xmlns:a16="http://schemas.microsoft.com/office/drawing/2014/main" id="{B42DD869-8F47-6FE9-E612-D5B1FD919F1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41F11028-0291-133A-4DAD-F926C8D1F6C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0" name="Freeform: Shape 69">
              <a:extLst>
                <a:ext uri="{FF2B5EF4-FFF2-40B4-BE49-F238E27FC236}">
                  <a16:creationId xmlns:a16="http://schemas.microsoft.com/office/drawing/2014/main" id="{2FECCD65-5300-48D3-BF6B-7810C67574D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1" name="Freeform: Shape 70">
              <a:extLst>
                <a:ext uri="{FF2B5EF4-FFF2-40B4-BE49-F238E27FC236}">
                  <a16:creationId xmlns:a16="http://schemas.microsoft.com/office/drawing/2014/main" id="{8E9488C8-5659-AA59-6266-8A599E6BB9A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2" name="Freeform: Shape 71">
              <a:extLst>
                <a:ext uri="{FF2B5EF4-FFF2-40B4-BE49-F238E27FC236}">
                  <a16:creationId xmlns:a16="http://schemas.microsoft.com/office/drawing/2014/main" id="{A02E51A2-C0FF-9E94-BB4A-F3073EEE5E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3" name="Freeform: Shape 72">
              <a:extLst>
                <a:ext uri="{FF2B5EF4-FFF2-40B4-BE49-F238E27FC236}">
                  <a16:creationId xmlns:a16="http://schemas.microsoft.com/office/drawing/2014/main" id="{E408398B-A7AD-CC9D-4278-E5C824C1FC8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4" name="Freeform: Shape 73">
              <a:extLst>
                <a:ext uri="{FF2B5EF4-FFF2-40B4-BE49-F238E27FC236}">
                  <a16:creationId xmlns:a16="http://schemas.microsoft.com/office/drawing/2014/main" id="{2D1E9D70-784E-BBBD-CB49-A6A6E1CA6C3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75" name="Freeform: Shape 74">
              <a:extLst>
                <a:ext uri="{FF2B5EF4-FFF2-40B4-BE49-F238E27FC236}">
                  <a16:creationId xmlns:a16="http://schemas.microsoft.com/office/drawing/2014/main" id="{2C9B6BAD-9D85-86C5-729F-110AA8679B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tel 1">
            <a:extLst>
              <a:ext uri="{FF2B5EF4-FFF2-40B4-BE49-F238E27FC236}">
                <a16:creationId xmlns:a16="http://schemas.microsoft.com/office/drawing/2014/main" id="{2AA5D9D7-15B5-33BD-9472-D7EB8A7ABB12}"/>
              </a:ext>
            </a:extLst>
          </p:cNvPr>
          <p:cNvSpPr>
            <a:spLocks noGrp="1"/>
          </p:cNvSpPr>
          <p:nvPr>
            <p:ph type="ctrTitle"/>
          </p:nvPr>
        </p:nvSpPr>
        <p:spPr>
          <a:xfrm>
            <a:off x="789708" y="1500611"/>
            <a:ext cx="9725730" cy="1740732"/>
          </a:xfrm>
        </p:spPr>
        <p:txBody>
          <a:bodyPr anchor="ctr">
            <a:normAutofit/>
          </a:bodyPr>
          <a:lstStyle/>
          <a:p>
            <a:r>
              <a:rPr lang="en-US" sz="4800">
                <a:solidFill>
                  <a:schemeClr val="bg1"/>
                </a:solidFill>
                <a:cs typeface="Calibri Light"/>
              </a:rPr>
              <a:t>Agenda</a:t>
            </a:r>
            <a:endParaRPr lang="en-US" sz="2800">
              <a:solidFill>
                <a:schemeClr val="bg1"/>
              </a:solidFill>
            </a:endParaRPr>
          </a:p>
        </p:txBody>
      </p:sp>
      <p:sp>
        <p:nvSpPr>
          <p:cNvPr id="3" name="Undertittel 2">
            <a:extLst>
              <a:ext uri="{FF2B5EF4-FFF2-40B4-BE49-F238E27FC236}">
                <a16:creationId xmlns:a16="http://schemas.microsoft.com/office/drawing/2014/main" id="{8CD39D2D-B057-3F49-57EE-3345DD721E76}"/>
              </a:ext>
            </a:extLst>
          </p:cNvPr>
          <p:cNvSpPr>
            <a:spLocks noGrp="1"/>
          </p:cNvSpPr>
          <p:nvPr>
            <p:ph type="subTitle" idx="1"/>
          </p:nvPr>
        </p:nvSpPr>
        <p:spPr>
          <a:xfrm>
            <a:off x="789708" y="3927288"/>
            <a:ext cx="9725730" cy="2487212"/>
          </a:xfrm>
        </p:spPr>
        <p:txBody>
          <a:bodyPr anchor="ctr">
            <a:normAutofit fontScale="85000" lnSpcReduction="20000"/>
          </a:bodyPr>
          <a:lstStyle/>
          <a:p>
            <a:pPr marL="342900" indent="-342900" algn="l">
              <a:buFont typeface="Arial" panose="020B0604020202020204" pitchFamily="34" charset="0"/>
              <a:buChar char="•"/>
            </a:pPr>
            <a:endParaRPr lang="en-US"/>
          </a:p>
          <a:p>
            <a:pPr marL="342900" indent="-342900" algn="l">
              <a:buFont typeface="Arial" panose="020B0604020202020204" pitchFamily="34" charset="0"/>
              <a:buChar char="•"/>
            </a:pPr>
            <a:endParaRPr lang="en-US"/>
          </a:p>
          <a:p>
            <a:pPr marL="342900" indent="-342900" algn="l">
              <a:buFont typeface="Arial" panose="020B0604020202020204" pitchFamily="34" charset="0"/>
              <a:buChar char="•"/>
            </a:pPr>
            <a:r>
              <a:rPr lang="en-US" err="1"/>
              <a:t>Oppfriskning</a:t>
            </a:r>
            <a:r>
              <a:rPr lang="en-US"/>
              <a:t> </a:t>
            </a:r>
            <a:r>
              <a:rPr lang="en-US" err="1"/>
              <a:t>handlingsveileder</a:t>
            </a:r>
            <a:endParaRPr lang="en-US"/>
          </a:p>
          <a:p>
            <a:pPr marL="342900" indent="-342900" algn="l">
              <a:buFont typeface="Arial" panose="020B0604020202020204" pitchFamily="34" charset="0"/>
              <a:buChar char="•"/>
            </a:pPr>
            <a:r>
              <a:rPr lang="en-US"/>
              <a:t>Case </a:t>
            </a:r>
            <a:r>
              <a:rPr lang="en-US" err="1"/>
              <a:t>på</a:t>
            </a:r>
            <a:r>
              <a:rPr lang="en-US"/>
              <a:t> </a:t>
            </a:r>
            <a:r>
              <a:rPr lang="en-US" err="1"/>
              <a:t>ulike</a:t>
            </a:r>
            <a:r>
              <a:rPr lang="en-US"/>
              <a:t> </a:t>
            </a:r>
            <a:r>
              <a:rPr lang="en-US" err="1"/>
              <a:t>nivåer</a:t>
            </a:r>
            <a:endParaRPr lang="en-US"/>
          </a:p>
          <a:p>
            <a:pPr marL="342900" indent="-342900" algn="l">
              <a:buFont typeface="Arial" panose="020B0604020202020204" pitchFamily="34" charset="0"/>
              <a:buChar char="•"/>
            </a:pPr>
            <a:r>
              <a:rPr lang="en-US"/>
              <a:t>Status </a:t>
            </a:r>
            <a:r>
              <a:rPr lang="en-US" err="1"/>
              <a:t>i</a:t>
            </a:r>
            <a:r>
              <a:rPr lang="en-US"/>
              <a:t> </a:t>
            </a:r>
            <a:r>
              <a:rPr lang="en-US" err="1"/>
              <a:t>barnehager</a:t>
            </a:r>
            <a:r>
              <a:rPr lang="en-US"/>
              <a:t> </a:t>
            </a:r>
            <a:r>
              <a:rPr lang="en-US" err="1"/>
              <a:t>og</a:t>
            </a:r>
            <a:r>
              <a:rPr lang="en-US"/>
              <a:t> </a:t>
            </a:r>
            <a:r>
              <a:rPr lang="en-US" err="1"/>
              <a:t>skoler</a:t>
            </a:r>
            <a:endParaRPr lang="en-US"/>
          </a:p>
          <a:p>
            <a:pPr marL="342900" indent="-342900" algn="l">
              <a:buFont typeface="Arial" panose="020B0604020202020204" pitchFamily="34" charset="0"/>
              <a:buChar char="•"/>
            </a:pPr>
            <a:r>
              <a:rPr lang="en-US"/>
              <a:t>Plan for </a:t>
            </a:r>
            <a:r>
              <a:rPr lang="en-US" err="1"/>
              <a:t>videre</a:t>
            </a:r>
            <a:r>
              <a:rPr lang="en-US"/>
              <a:t> </a:t>
            </a:r>
            <a:r>
              <a:rPr lang="en-US" err="1"/>
              <a:t>arbeid</a:t>
            </a:r>
            <a:endParaRPr lang="en-US"/>
          </a:p>
          <a:p>
            <a:pPr marL="342900" indent="-342900" algn="l">
              <a:buFont typeface="Arial" panose="020B0604020202020204" pitchFamily="34" charset="0"/>
              <a:buChar char="•"/>
            </a:pPr>
            <a:r>
              <a:rPr lang="en-US"/>
              <a:t>BTI </a:t>
            </a:r>
            <a:r>
              <a:rPr lang="en-US" err="1"/>
              <a:t>undersøkelsen</a:t>
            </a:r>
            <a:endParaRPr lang="en-US"/>
          </a:p>
          <a:p>
            <a:pPr marL="342900" indent="-342900" algn="l">
              <a:buFont typeface="Arial" panose="020B0604020202020204" pitchFamily="34" charset="0"/>
              <a:buChar char="•"/>
            </a:pPr>
            <a:endParaRPr lang="en-US"/>
          </a:p>
          <a:p>
            <a:pPr marL="342900" indent="-342900" algn="l">
              <a:buFont typeface="Arial" panose="020B0604020202020204" pitchFamily="34" charset="0"/>
              <a:buChar char="•"/>
            </a:pPr>
            <a:endParaRPr lang="en-US"/>
          </a:p>
          <a:p>
            <a:endParaRPr lang="en-US"/>
          </a:p>
        </p:txBody>
      </p:sp>
    </p:spTree>
    <p:extLst>
      <p:ext uri="{BB962C8B-B14F-4D97-AF65-F5344CB8AC3E}">
        <p14:creationId xmlns:p14="http://schemas.microsoft.com/office/powerpoint/2010/main" val="415635224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gradFill>
          <a:gsLst>
            <a:gs pos="18426">
              <a:srgbClr val="2F7C89"/>
            </a:gs>
            <a:gs pos="0">
              <a:srgbClr val="28ACB6"/>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a:extLst>
            <a:ext uri="{FF2B5EF4-FFF2-40B4-BE49-F238E27FC236}">
              <a16:creationId xmlns:a16="http://schemas.microsoft.com/office/drawing/2014/main" id="{48ECC50F-DA06-B9BA-78B7-C3F1F24CD67B}"/>
            </a:ext>
          </a:extLst>
        </p:cNvPr>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5358BF2E-81DD-764B-13DA-55F5221C486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EEB7C2C8-B822-D9FE-0E93-396E511D911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3" name="Color">
              <a:extLst>
                <a:ext uri="{FF2B5EF4-FFF2-40B4-BE49-F238E27FC236}">
                  <a16:creationId xmlns:a16="http://schemas.microsoft.com/office/drawing/2014/main" id="{F41733C1-81B8-8408-9007-3B545B19F5A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lor">
              <a:extLst>
                <a:ext uri="{FF2B5EF4-FFF2-40B4-BE49-F238E27FC236}">
                  <a16:creationId xmlns:a16="http://schemas.microsoft.com/office/drawing/2014/main" id="{4C36E873-4DEB-FB85-7308-B201E596EE1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a:extLst>
              <a:ext uri="{FF2B5EF4-FFF2-40B4-BE49-F238E27FC236}">
                <a16:creationId xmlns:a16="http://schemas.microsoft.com/office/drawing/2014/main" id="{254C81DC-F128-889E-317E-DE67D632D82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683A51A3-2573-169B-51A3-F331C705A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BF29BE19-E846-78FD-97EF-5E767AE9D89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70A1883C-C877-4FD6-68CD-0B75E5CA446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0E711B3F-B9D2-16D8-B164-44EFB8D472F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7B236074-0763-4073-A8A9-6B99460F9B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9D451E00-6B02-4CD5-8561-58598879AB3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106583C6-4C06-C182-614F-D4734AEB07A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8" name="Tittel 7">
            <a:extLst>
              <a:ext uri="{FF2B5EF4-FFF2-40B4-BE49-F238E27FC236}">
                <a16:creationId xmlns:a16="http://schemas.microsoft.com/office/drawing/2014/main" id="{EAB99BC3-EBED-7FF5-20C3-35D3D97226B5}"/>
              </a:ext>
            </a:extLst>
          </p:cNvPr>
          <p:cNvSpPr>
            <a:spLocks noGrp="1"/>
          </p:cNvSpPr>
          <p:nvPr>
            <p:ph type="title"/>
          </p:nvPr>
        </p:nvSpPr>
        <p:spPr>
          <a:xfrm>
            <a:off x="1598954" y="3140121"/>
            <a:ext cx="8363480" cy="1343767"/>
          </a:xfrm>
        </p:spPr>
        <p:txBody>
          <a:bodyPr>
            <a:normAutofit fontScale="90000"/>
          </a:bodyPr>
          <a:lstStyle/>
          <a:p>
            <a:pPr algn="ctr"/>
            <a:br>
              <a:rPr lang="nb-NO">
                <a:solidFill>
                  <a:schemeClr val="bg1"/>
                </a:solidFill>
                <a:cs typeface="Calibri Light"/>
              </a:rPr>
            </a:br>
            <a:r>
              <a:rPr lang="nb-NO">
                <a:solidFill>
                  <a:schemeClr val="bg1"/>
                </a:solidFill>
                <a:cs typeface="Calibri Light"/>
              </a:rPr>
              <a:t>Er du urolig for et barn/ungdom eller </a:t>
            </a:r>
            <a:br>
              <a:rPr lang="nb-NO">
                <a:solidFill>
                  <a:schemeClr val="bg1"/>
                </a:solidFill>
                <a:cs typeface="Calibri Light"/>
              </a:rPr>
            </a:br>
            <a:r>
              <a:rPr lang="nb-NO">
                <a:solidFill>
                  <a:schemeClr val="bg1"/>
                </a:solidFill>
                <a:cs typeface="Calibri Light"/>
              </a:rPr>
              <a:t>en familie?</a:t>
            </a:r>
            <a:br>
              <a:rPr lang="nb-NO">
                <a:solidFill>
                  <a:schemeClr val="bg1"/>
                </a:solidFill>
                <a:cs typeface="Calibri Light"/>
              </a:rPr>
            </a:br>
            <a:br>
              <a:rPr lang="nb-NO">
                <a:solidFill>
                  <a:schemeClr val="bg1"/>
                </a:solidFill>
                <a:cs typeface="Calibri Light"/>
              </a:rPr>
            </a:br>
            <a:r>
              <a:rPr lang="nb-NO" sz="2700">
                <a:solidFill>
                  <a:schemeClr val="bg2">
                    <a:lumMod val="90000"/>
                  </a:schemeClr>
                </a:solidFill>
                <a:hlinkClick r:id="rId3">
                  <a:extLst>
                    <a:ext uri="{A12FA001-AC4F-418D-AE19-62706E023703}">
                      <ahyp:hlinkClr xmlns:ahyp="http://schemas.microsoft.com/office/drawing/2018/hyperlinkcolor" val="tx"/>
                    </a:ext>
                  </a:extLst>
                </a:hlinkClick>
              </a:rPr>
              <a:t>0–24-filmen (Bokmål) </a:t>
            </a:r>
            <a:r>
              <a:rPr lang="nb-NO" sz="2700" err="1">
                <a:solidFill>
                  <a:schemeClr val="bg2">
                    <a:lumMod val="90000"/>
                  </a:schemeClr>
                </a:solidFill>
                <a:hlinkClick r:id="rId3">
                  <a:extLst>
                    <a:ext uri="{A12FA001-AC4F-418D-AE19-62706E023703}">
                      <ahyp:hlinkClr xmlns:ahyp="http://schemas.microsoft.com/office/drawing/2018/hyperlinkcolor" val="tx"/>
                    </a:ext>
                  </a:extLst>
                </a:hlinkClick>
              </a:rPr>
              <a:t>on</a:t>
            </a:r>
            <a:r>
              <a:rPr lang="nb-NO" sz="2700">
                <a:solidFill>
                  <a:schemeClr val="bg2">
                    <a:lumMod val="90000"/>
                  </a:schemeClr>
                </a:solidFill>
                <a:hlinkClick r:id="rId3">
                  <a:extLst>
                    <a:ext uri="{A12FA001-AC4F-418D-AE19-62706E023703}">
                      <ahyp:hlinkClr xmlns:ahyp="http://schemas.microsoft.com/office/drawing/2018/hyperlinkcolor" val="tx"/>
                    </a:ext>
                  </a:extLst>
                </a:hlinkClick>
              </a:rPr>
              <a:t> </a:t>
            </a:r>
            <a:r>
              <a:rPr lang="nb-NO" sz="2700" err="1">
                <a:solidFill>
                  <a:schemeClr val="bg2">
                    <a:lumMod val="90000"/>
                  </a:schemeClr>
                </a:solidFill>
                <a:hlinkClick r:id="rId3">
                  <a:extLst>
                    <a:ext uri="{A12FA001-AC4F-418D-AE19-62706E023703}">
                      <ahyp:hlinkClr xmlns:ahyp="http://schemas.microsoft.com/office/drawing/2018/hyperlinkcolor" val="tx"/>
                    </a:ext>
                  </a:extLst>
                </a:hlinkClick>
              </a:rPr>
              <a:t>Vimeo</a:t>
            </a:r>
            <a:br>
              <a:rPr lang="nb-NO">
                <a:solidFill>
                  <a:schemeClr val="bg2">
                    <a:lumMod val="90000"/>
                  </a:schemeClr>
                </a:solidFill>
                <a:cs typeface="Calibri Light"/>
              </a:rPr>
            </a:br>
            <a:endParaRPr lang="nb-NO">
              <a:solidFill>
                <a:schemeClr val="bg2">
                  <a:lumMod val="90000"/>
                </a:schemeClr>
              </a:solidFill>
            </a:endParaRPr>
          </a:p>
        </p:txBody>
      </p:sp>
    </p:spTree>
    <p:extLst>
      <p:ext uri="{BB962C8B-B14F-4D97-AF65-F5344CB8AC3E}">
        <p14:creationId xmlns:p14="http://schemas.microsoft.com/office/powerpoint/2010/main" val="136603515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4C02850-9600-A600-F91C-5A9CF3FEF93E}"/>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8D597A99-0820-2E16-D1C8-1411AADA32F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CC3362CD-F780-A328-2813-C78E5E5D9A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B56C7AF4-7DC0-EC3A-A86E-EC3F6D6C272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45D623BB-C56B-214B-F612-9DDBE14A943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53E67000-A0F1-3A0E-39F3-EA633E40412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B87AF62D-B732-6BFF-3E81-BC1D88711A4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0195056F-A62D-7FA1-D496-39F6AC03936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50340F25-E1DB-1BD5-2A46-910AF7B13AD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A76C667B-E2E2-B81C-6E42-C341D72894D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F35C555D-3DBA-83D9-8E26-B59B6E89737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38AA59B7-A7D0-590D-0D93-F0D8BD8D694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0CA81F1A-AC66-4FEC-4643-BECA67BDAB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AA326315-1C80-8DDF-A73B-AE811BDA39B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A2FD9A1F-47DD-A431-E857-822D89E9645B}"/>
              </a:ext>
            </a:extLst>
          </p:cNvPr>
          <p:cNvSpPr>
            <a:spLocks noGrp="1"/>
          </p:cNvSpPr>
          <p:nvPr>
            <p:ph type="ctrTitle"/>
          </p:nvPr>
        </p:nvSpPr>
        <p:spPr>
          <a:xfrm>
            <a:off x="917829" y="1431210"/>
            <a:ext cx="9725730" cy="2226769"/>
          </a:xfrm>
        </p:spPr>
        <p:txBody>
          <a:bodyPr anchor="ctr">
            <a:normAutofit/>
          </a:bodyPr>
          <a:lstStyle/>
          <a:p>
            <a:r>
              <a:rPr lang="en-US" sz="4400" err="1">
                <a:solidFill>
                  <a:schemeClr val="bg1"/>
                </a:solidFill>
                <a:cs typeface="Calibri Light"/>
              </a:rPr>
              <a:t>Refleksjonsspørsmål</a:t>
            </a:r>
            <a:r>
              <a:rPr lang="en-US" sz="4400">
                <a:solidFill>
                  <a:schemeClr val="bg1"/>
                </a:solidFill>
                <a:cs typeface="Calibri Light"/>
              </a:rPr>
              <a:t> </a:t>
            </a:r>
            <a:endParaRPr lang="en-US" sz="2400">
              <a:solidFill>
                <a:schemeClr val="bg1"/>
              </a:solidFill>
            </a:endParaRPr>
          </a:p>
        </p:txBody>
      </p:sp>
      <p:sp>
        <p:nvSpPr>
          <p:cNvPr id="3" name="Undertittel 2">
            <a:extLst>
              <a:ext uri="{FF2B5EF4-FFF2-40B4-BE49-F238E27FC236}">
                <a16:creationId xmlns:a16="http://schemas.microsoft.com/office/drawing/2014/main" id="{431A0082-9242-2465-8B16-61A64B86AA76}"/>
              </a:ext>
            </a:extLst>
          </p:cNvPr>
          <p:cNvSpPr>
            <a:spLocks noGrp="1"/>
          </p:cNvSpPr>
          <p:nvPr>
            <p:ph type="subTitle" idx="1"/>
          </p:nvPr>
        </p:nvSpPr>
        <p:spPr>
          <a:xfrm>
            <a:off x="2633408" y="3701457"/>
            <a:ext cx="7493269" cy="2487212"/>
          </a:xfrm>
        </p:spPr>
        <p:txBody>
          <a:bodyPr anchor="ctr">
            <a:normAutofit/>
          </a:bodyPr>
          <a:lstStyle/>
          <a:p>
            <a:pPr marL="342900" indent="-342900" algn="l">
              <a:buFont typeface="Arial" panose="020B0604020202020204" pitchFamily="34" charset="0"/>
              <a:buChar char="•"/>
            </a:pPr>
            <a:r>
              <a:rPr lang="nb-NO"/>
              <a:t>Hva gjorde mest inntrykk på deg i filmen?</a:t>
            </a:r>
          </a:p>
          <a:p>
            <a:pPr algn="l"/>
            <a:endParaRPr lang="nb-NO"/>
          </a:p>
          <a:p>
            <a:pPr marL="342900" indent="-342900" algn="l">
              <a:buFont typeface="Arial" panose="020B0604020202020204" pitchFamily="34" charset="0"/>
              <a:buChar char="•"/>
            </a:pPr>
            <a:endParaRPr lang="nb-NO"/>
          </a:p>
          <a:p>
            <a:pPr algn="l"/>
            <a:endParaRPr lang="en-US"/>
          </a:p>
        </p:txBody>
      </p:sp>
    </p:spTree>
    <p:extLst>
      <p:ext uri="{BB962C8B-B14F-4D97-AF65-F5344CB8AC3E}">
        <p14:creationId xmlns:p14="http://schemas.microsoft.com/office/powerpoint/2010/main" val="323327399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6BE11944-ED05-4FE9-9927-06C110BB3A3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A2812508-238C-4BCD-BDD3-25C99C5CA23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EA98B5EE-6906-45B1-8691-D06F06B6C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3CB4D77E-DA74-4797-88E4-C7D817D315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p:cNvSpPr>
            <a:spLocks noGrp="1"/>
          </p:cNvSpPr>
          <p:nvPr>
            <p:ph type="ctrTitle"/>
          </p:nvPr>
        </p:nvSpPr>
        <p:spPr>
          <a:xfrm>
            <a:off x="790418" y="2278100"/>
            <a:ext cx="9725730" cy="2226769"/>
          </a:xfrm>
        </p:spPr>
        <p:txBody>
          <a:bodyPr anchor="ctr">
            <a:normAutofit fontScale="90000"/>
          </a:bodyPr>
          <a:lstStyle/>
          <a:p>
            <a:r>
              <a:rPr lang="en-US" sz="4900">
                <a:solidFill>
                  <a:schemeClr val="bg1"/>
                </a:solidFill>
                <a:cs typeface="Calibri Light"/>
              </a:rPr>
              <a:t>BTI </a:t>
            </a:r>
            <a:r>
              <a:rPr lang="en-US" sz="4900" err="1">
                <a:solidFill>
                  <a:schemeClr val="bg1"/>
                </a:solidFill>
                <a:cs typeface="Calibri Light"/>
              </a:rPr>
              <a:t>og</a:t>
            </a:r>
            <a:r>
              <a:rPr lang="en-US" sz="4900">
                <a:solidFill>
                  <a:schemeClr val="bg1"/>
                </a:solidFill>
                <a:cs typeface="Calibri Light"/>
              </a:rPr>
              <a:t> </a:t>
            </a:r>
            <a:r>
              <a:rPr lang="en-US" sz="4900" err="1">
                <a:solidFill>
                  <a:schemeClr val="bg1"/>
                </a:solidFill>
                <a:cs typeface="Calibri Light"/>
              </a:rPr>
              <a:t>handlingsveileder</a:t>
            </a: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p:cNvSpPr>
            <a:spLocks noGrp="1"/>
          </p:cNvSpPr>
          <p:nvPr>
            <p:ph type="subTitle" idx="1"/>
          </p:nvPr>
        </p:nvSpPr>
        <p:spPr>
          <a:xfrm>
            <a:off x="3022168" y="3640633"/>
            <a:ext cx="7493269" cy="2487212"/>
          </a:xfrm>
        </p:spPr>
        <p:txBody>
          <a:bodyPr anchor="ctr">
            <a:normAutofit lnSpcReduction="10000"/>
          </a:bodyPr>
          <a:lstStyle/>
          <a:p>
            <a:pPr algn="l"/>
            <a:r>
              <a:rPr lang="nb-NO" sz="2000">
                <a:solidFill>
                  <a:schemeClr val="accent1">
                    <a:lumMod val="50000"/>
                  </a:schemeClr>
                </a:solidFill>
                <a:cs typeface="Calibri"/>
                <a:hlinkClick r:id="rId3">
                  <a:extLst>
                    <a:ext uri="{A12FA001-AC4F-418D-AE19-62706E023703}">
                      <ahyp:hlinkClr xmlns:ahyp="http://schemas.microsoft.com/office/drawing/2018/hyperlinkcolor" val="tx"/>
                    </a:ext>
                  </a:extLst>
                </a:hlinkClick>
              </a:rPr>
              <a:t>https://youtu.be/XinOa0H9xEo</a:t>
            </a:r>
            <a:endParaRPr lang="nb-NO" sz="2000">
              <a:solidFill>
                <a:schemeClr val="accent1">
                  <a:lumMod val="50000"/>
                </a:schemeClr>
              </a:solidFill>
              <a:cs typeface="Calibri"/>
            </a:endParaRPr>
          </a:p>
          <a:p>
            <a:pPr algn="l"/>
            <a:endParaRPr lang="en-US" b="1"/>
          </a:p>
          <a:p>
            <a:pPr algn="l"/>
            <a:r>
              <a:rPr lang="en-US" b="1"/>
              <a:t>BTI </a:t>
            </a:r>
            <a:r>
              <a:rPr lang="en-US"/>
              <a:t>= </a:t>
            </a:r>
            <a:r>
              <a:rPr lang="en-US" err="1"/>
              <a:t>en</a:t>
            </a:r>
            <a:r>
              <a:rPr lang="en-US"/>
              <a:t> </a:t>
            </a:r>
            <a:r>
              <a:rPr lang="en-US" err="1"/>
              <a:t>samhandlingsmodell</a:t>
            </a:r>
            <a:r>
              <a:rPr lang="en-US"/>
              <a:t> </a:t>
            </a:r>
          </a:p>
          <a:p>
            <a:pPr algn="l"/>
            <a:endParaRPr lang="en-US"/>
          </a:p>
          <a:p>
            <a:pPr algn="l"/>
            <a:r>
              <a:rPr lang="en-US" b="1" err="1"/>
              <a:t>Handlingsveileder</a:t>
            </a:r>
            <a:r>
              <a:rPr lang="en-US"/>
              <a:t> = BTI </a:t>
            </a:r>
            <a:r>
              <a:rPr lang="en-US" err="1"/>
              <a:t>i</a:t>
            </a:r>
            <a:r>
              <a:rPr lang="en-US"/>
              <a:t> </a:t>
            </a:r>
            <a:r>
              <a:rPr lang="en-US" err="1"/>
              <a:t>praksis</a:t>
            </a:r>
            <a:r>
              <a:rPr lang="en-US"/>
              <a:t>, </a:t>
            </a:r>
            <a:r>
              <a:rPr lang="en-US" err="1"/>
              <a:t>beskriver</a:t>
            </a:r>
            <a:r>
              <a:rPr lang="en-US"/>
              <a:t> </a:t>
            </a:r>
            <a:r>
              <a:rPr lang="en-US" err="1"/>
              <a:t>arbeidet</a:t>
            </a:r>
            <a:r>
              <a:rPr lang="en-US"/>
              <a:t> med </a:t>
            </a:r>
            <a:r>
              <a:rPr lang="en-US" err="1"/>
              <a:t>modellen</a:t>
            </a:r>
            <a:r>
              <a:rPr lang="en-US"/>
              <a:t>.                                                                                                                                                                                                   </a:t>
            </a:r>
          </a:p>
        </p:txBody>
      </p:sp>
      <p:pic>
        <p:nvPicPr>
          <p:cNvPr id="6" name="Bilde 5">
            <a:extLst>
              <a:ext uri="{FF2B5EF4-FFF2-40B4-BE49-F238E27FC236}">
                <a16:creationId xmlns:a16="http://schemas.microsoft.com/office/drawing/2014/main" id="{9AAB6E23-C9C7-8306-9D20-AE8A177C8876}"/>
              </a:ext>
            </a:extLst>
          </p:cNvPr>
          <p:cNvPicPr>
            <a:picLocks noChangeAspect="1"/>
          </p:cNvPicPr>
          <p:nvPr/>
        </p:nvPicPr>
        <p:blipFill>
          <a:blip r:embed="rId4"/>
          <a:stretch>
            <a:fillRect/>
          </a:stretch>
        </p:blipFill>
        <p:spPr>
          <a:xfrm>
            <a:off x="656708" y="4278621"/>
            <a:ext cx="1659615" cy="2114671"/>
          </a:xfrm>
          <a:prstGeom prst="rect">
            <a:avLst/>
          </a:prstGeom>
        </p:spPr>
      </p:pic>
    </p:spTree>
    <p:extLst>
      <p:ext uri="{BB962C8B-B14F-4D97-AF65-F5344CB8AC3E}">
        <p14:creationId xmlns:p14="http://schemas.microsoft.com/office/powerpoint/2010/main" val="230426482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279760A-50AC-5786-DACA-70978EF95C1E}"/>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EA74E8C6-CAC3-AC90-627B-18FB0489DB8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7BFD64A0-8C38-955C-47AA-CC15947F556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2B032ED6-AC6B-31FA-7C27-5B3EC878845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B775E89D-6785-7894-11F8-835CDC8B4A3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693B6A96-C44A-1C09-7BC5-B418DB0EE79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8464E3F5-7D59-C782-5A23-1C788C50162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8DE15B25-F7B0-834C-2398-DE40EFFD84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545D0022-7DA7-9B56-DADB-7B2B0A954DC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165D27B6-5796-6600-B1D5-28F98597F98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86E463A3-090A-92E9-6B15-C02527AD02F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482918D4-C8EB-96DC-8902-ED74B3A2AB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FBB94B59-5878-7E07-0A2A-1D99D3508CD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03D947DB-5FA4-FA63-B2C3-6A4C7CF6AD0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0CBC285C-DB50-3F74-1720-2078617AB812}"/>
              </a:ext>
            </a:extLst>
          </p:cNvPr>
          <p:cNvSpPr>
            <a:spLocks noGrp="1"/>
          </p:cNvSpPr>
          <p:nvPr>
            <p:ph type="ctrTitle"/>
          </p:nvPr>
        </p:nvSpPr>
        <p:spPr>
          <a:xfrm>
            <a:off x="789707" y="1878303"/>
            <a:ext cx="9725730" cy="2226769"/>
          </a:xfrm>
        </p:spPr>
        <p:txBody>
          <a:bodyPr anchor="ctr">
            <a:normAutofit fontScale="90000"/>
          </a:bodyPr>
          <a:lstStyle/>
          <a:p>
            <a:br>
              <a:rPr lang="en-US" sz="4800">
                <a:solidFill>
                  <a:schemeClr val="bg1"/>
                </a:solidFill>
                <a:cs typeface="Calibri Light"/>
              </a:rPr>
            </a:br>
            <a:r>
              <a:rPr lang="en-US" sz="4800" err="1">
                <a:solidFill>
                  <a:schemeClr val="bg1"/>
                </a:solidFill>
                <a:cs typeface="Calibri Light"/>
              </a:rPr>
              <a:t>Handlingsveileder</a:t>
            </a: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E9D9EE4B-0364-F7A9-7FE9-F3AB79A95147}"/>
              </a:ext>
            </a:extLst>
          </p:cNvPr>
          <p:cNvSpPr>
            <a:spLocks noGrp="1"/>
          </p:cNvSpPr>
          <p:nvPr>
            <p:ph type="subTitle" idx="1"/>
          </p:nvPr>
        </p:nvSpPr>
        <p:spPr>
          <a:xfrm>
            <a:off x="3022168" y="3949622"/>
            <a:ext cx="7493269" cy="2487212"/>
          </a:xfrm>
        </p:spPr>
        <p:txBody>
          <a:bodyPr anchor="ctr">
            <a:normAutofit fontScale="92500" lnSpcReduction="10000"/>
          </a:bodyPr>
          <a:lstStyle/>
          <a:p>
            <a:pPr marL="342900" indent="-342900" algn="l">
              <a:buFont typeface="Arial" panose="020B0604020202020204" pitchFamily="34" charset="0"/>
              <a:buChar char="•"/>
            </a:pPr>
            <a:r>
              <a:rPr lang="en-US" err="1"/>
              <a:t>Undring</a:t>
            </a:r>
            <a:r>
              <a:rPr lang="en-US"/>
              <a:t> </a:t>
            </a:r>
            <a:r>
              <a:rPr lang="en-US" err="1"/>
              <a:t>og</a:t>
            </a:r>
            <a:r>
              <a:rPr lang="en-US"/>
              <a:t> </a:t>
            </a:r>
            <a:r>
              <a:rPr lang="en-US" err="1"/>
              <a:t>oppfølging</a:t>
            </a:r>
            <a:r>
              <a:rPr lang="en-US"/>
              <a:t> </a:t>
            </a:r>
            <a:r>
              <a:rPr lang="en-US" err="1"/>
              <a:t>på</a:t>
            </a:r>
            <a:r>
              <a:rPr lang="en-US"/>
              <a:t> 4 </a:t>
            </a:r>
            <a:r>
              <a:rPr lang="en-US" err="1"/>
              <a:t>nivåer</a:t>
            </a:r>
            <a:endParaRPr lang="en-US"/>
          </a:p>
          <a:p>
            <a:pPr marL="342900" indent="-342900" algn="l">
              <a:buFont typeface="Arial" panose="020B0604020202020204" pitchFamily="34" charset="0"/>
              <a:buChar char="•"/>
            </a:pPr>
            <a:r>
              <a:rPr lang="en-US" err="1"/>
              <a:t>Beskriver</a:t>
            </a:r>
            <a:r>
              <a:rPr lang="en-US"/>
              <a:t> det </a:t>
            </a:r>
            <a:r>
              <a:rPr lang="en-US" err="1"/>
              <a:t>praktiske</a:t>
            </a:r>
            <a:r>
              <a:rPr lang="en-US"/>
              <a:t> </a:t>
            </a:r>
            <a:r>
              <a:rPr lang="en-US" err="1"/>
              <a:t>arbeidet</a:t>
            </a:r>
            <a:endParaRPr lang="en-US"/>
          </a:p>
          <a:p>
            <a:pPr marL="342900" indent="-342900" algn="l">
              <a:buFont typeface="Arial" panose="020B0604020202020204" pitchFamily="34" charset="0"/>
              <a:buChar char="•"/>
            </a:pPr>
            <a:r>
              <a:rPr lang="en-US"/>
              <a:t>Bedre </a:t>
            </a:r>
            <a:r>
              <a:rPr lang="en-US" err="1"/>
              <a:t>og</a:t>
            </a:r>
            <a:r>
              <a:rPr lang="en-US"/>
              <a:t> </a:t>
            </a:r>
            <a:r>
              <a:rPr lang="en-US" err="1"/>
              <a:t>mer</a:t>
            </a:r>
            <a:r>
              <a:rPr lang="en-US"/>
              <a:t> </a:t>
            </a:r>
            <a:r>
              <a:rPr lang="en-US" err="1"/>
              <a:t>helhetlig</a:t>
            </a:r>
            <a:r>
              <a:rPr lang="en-US"/>
              <a:t> </a:t>
            </a:r>
            <a:r>
              <a:rPr lang="en-US" err="1"/>
              <a:t>oppfølging</a:t>
            </a:r>
            <a:endParaRPr lang="en-US"/>
          </a:p>
          <a:p>
            <a:pPr marL="342900" indent="-342900" algn="l">
              <a:buFont typeface="Arial" panose="020B0604020202020204" pitchFamily="34" charset="0"/>
              <a:buChar char="•"/>
            </a:pPr>
            <a:r>
              <a:rPr lang="en-US" err="1"/>
              <a:t>Tidlig</a:t>
            </a:r>
            <a:r>
              <a:rPr lang="en-US"/>
              <a:t> </a:t>
            </a:r>
            <a:r>
              <a:rPr lang="en-US" err="1"/>
              <a:t>innsats</a:t>
            </a:r>
            <a:r>
              <a:rPr lang="en-US"/>
              <a:t>, </a:t>
            </a:r>
            <a:r>
              <a:rPr lang="en-US" err="1"/>
              <a:t>samordning</a:t>
            </a:r>
            <a:r>
              <a:rPr lang="en-US"/>
              <a:t> </a:t>
            </a:r>
            <a:r>
              <a:rPr lang="en-US" err="1"/>
              <a:t>og</a:t>
            </a:r>
            <a:r>
              <a:rPr lang="en-US"/>
              <a:t> </a:t>
            </a:r>
            <a:r>
              <a:rPr lang="en-US" err="1"/>
              <a:t>medvirkning</a:t>
            </a:r>
            <a:endParaRPr lang="en-US"/>
          </a:p>
          <a:p>
            <a:pPr marL="342900" indent="-342900" algn="l">
              <a:buFont typeface="Arial" panose="020B0604020202020204" pitchFamily="34" charset="0"/>
              <a:buChar char="•"/>
            </a:pPr>
            <a:r>
              <a:rPr lang="en-US" err="1"/>
              <a:t>Tidlig</a:t>
            </a:r>
            <a:r>
              <a:rPr lang="en-US"/>
              <a:t> </a:t>
            </a:r>
            <a:r>
              <a:rPr lang="en-US" err="1"/>
              <a:t>involvering</a:t>
            </a:r>
            <a:r>
              <a:rPr lang="en-US"/>
              <a:t> av barn, </a:t>
            </a:r>
            <a:r>
              <a:rPr lang="en-US" err="1"/>
              <a:t>unge</a:t>
            </a:r>
            <a:r>
              <a:rPr lang="en-US"/>
              <a:t> </a:t>
            </a:r>
            <a:r>
              <a:rPr lang="en-US" err="1"/>
              <a:t>og</a:t>
            </a:r>
            <a:r>
              <a:rPr lang="en-US"/>
              <a:t> </a:t>
            </a:r>
            <a:r>
              <a:rPr lang="en-US" err="1"/>
              <a:t>deres</a:t>
            </a:r>
            <a:r>
              <a:rPr lang="en-US"/>
              <a:t> </a:t>
            </a:r>
            <a:r>
              <a:rPr lang="en-US" err="1"/>
              <a:t>familier</a:t>
            </a:r>
            <a:endParaRPr lang="en-US"/>
          </a:p>
          <a:p>
            <a:pPr algn="l"/>
            <a:r>
              <a:rPr lang="en-US"/>
              <a:t>                                                                                                                                                                                         </a:t>
            </a:r>
          </a:p>
        </p:txBody>
      </p:sp>
      <p:pic>
        <p:nvPicPr>
          <p:cNvPr id="6" name="Bilde 5">
            <a:extLst>
              <a:ext uri="{FF2B5EF4-FFF2-40B4-BE49-F238E27FC236}">
                <a16:creationId xmlns:a16="http://schemas.microsoft.com/office/drawing/2014/main" id="{8A0E48EF-A46E-2BBD-5F5D-A4535287F84A}"/>
              </a:ext>
            </a:extLst>
          </p:cNvPr>
          <p:cNvPicPr>
            <a:picLocks noChangeAspect="1"/>
          </p:cNvPicPr>
          <p:nvPr/>
        </p:nvPicPr>
        <p:blipFill>
          <a:blip r:embed="rId3"/>
          <a:stretch>
            <a:fillRect/>
          </a:stretch>
        </p:blipFill>
        <p:spPr>
          <a:xfrm>
            <a:off x="682802" y="4045002"/>
            <a:ext cx="1659615" cy="2114671"/>
          </a:xfrm>
          <a:prstGeom prst="rect">
            <a:avLst/>
          </a:prstGeom>
        </p:spPr>
      </p:pic>
    </p:spTree>
    <p:extLst>
      <p:ext uri="{BB962C8B-B14F-4D97-AF65-F5344CB8AC3E}">
        <p14:creationId xmlns:p14="http://schemas.microsoft.com/office/powerpoint/2010/main" val="412352201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6"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26"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0AFBA9B2-2B43-A16C-875F-082B79421EB7}"/>
              </a:ext>
            </a:extLst>
          </p:cNvPr>
          <p:cNvSpPr>
            <a:spLocks noGrp="1"/>
          </p:cNvSpPr>
          <p:nvPr>
            <p:ph type="title"/>
          </p:nvPr>
        </p:nvSpPr>
        <p:spPr>
          <a:xfrm>
            <a:off x="786385" y="841248"/>
            <a:ext cx="5129600" cy="4238003"/>
          </a:xfrm>
        </p:spPr>
        <p:txBody>
          <a:bodyPr anchor="ctr">
            <a:normAutofit/>
          </a:bodyPr>
          <a:lstStyle/>
          <a:p>
            <a:r>
              <a:rPr lang="nb-NO" sz="4800">
                <a:solidFill>
                  <a:schemeClr val="bg1"/>
                </a:solidFill>
              </a:rPr>
              <a:t>              BTI</a:t>
            </a:r>
            <a:br>
              <a:rPr lang="nb-NO" sz="4800">
                <a:solidFill>
                  <a:schemeClr val="bg1"/>
                </a:solidFill>
              </a:rPr>
            </a:br>
            <a:endParaRPr lang="nb-NO" sz="4800">
              <a:solidFill>
                <a:schemeClr val="bg1"/>
              </a:solidFill>
            </a:endParaRPr>
          </a:p>
        </p:txBody>
      </p:sp>
      <p:sp>
        <p:nvSpPr>
          <p:cNvPr id="3" name="Plassholder for innhold 2">
            <a:extLst>
              <a:ext uri="{FF2B5EF4-FFF2-40B4-BE49-F238E27FC236}">
                <a16:creationId xmlns:a16="http://schemas.microsoft.com/office/drawing/2014/main" id="{E8E5AFFE-00F5-AEBE-BDDE-85720A931E91}"/>
              </a:ext>
            </a:extLst>
          </p:cNvPr>
          <p:cNvSpPr>
            <a:spLocks noGrp="1"/>
          </p:cNvSpPr>
          <p:nvPr>
            <p:ph idx="1"/>
          </p:nvPr>
        </p:nvSpPr>
        <p:spPr>
          <a:xfrm>
            <a:off x="6464410" y="980141"/>
            <a:ext cx="4484536" cy="5592109"/>
          </a:xfrm>
        </p:spPr>
        <p:txBody>
          <a:bodyPr anchor="ctr">
            <a:normAutofit/>
          </a:bodyPr>
          <a:lstStyle/>
          <a:p>
            <a:pPr marL="0" marR="0" lvl="0" indent="0" algn="l" defTabSz="740664" rtl="0" eaLnBrk="1" fontAlgn="auto" latinLnBrk="0" hangingPunct="1">
              <a:lnSpc>
                <a:spcPct val="90000"/>
              </a:lnSpc>
              <a:spcBef>
                <a:spcPts val="810"/>
              </a:spcBef>
              <a:spcAft>
                <a:spcPts val="0"/>
              </a:spcAft>
              <a:buClrTx/>
              <a:buSzTx/>
              <a:buFont typeface="Arial" panose="020B0604020202020204" pitchFamily="34" charset="0"/>
              <a:buNone/>
              <a:tabLst/>
              <a:defRPr/>
            </a:pPr>
            <a:r>
              <a:rPr kumimoji="0" lang="nb-NO" sz="3200" b="0" i="0" u="none" strike="noStrike" kern="1200" cap="none" spc="0" normalizeH="0" baseline="0" noProof="0">
                <a:ln>
                  <a:noFill/>
                </a:ln>
                <a:effectLst/>
                <a:uLnTx/>
                <a:uFillTx/>
                <a:latin typeface="+mj-lt"/>
                <a:ea typeface="+mn-ea"/>
                <a:cs typeface="+mn-cs"/>
              </a:rPr>
              <a:t>Hovedmål: </a:t>
            </a:r>
          </a:p>
          <a:p>
            <a:pPr marL="0" marR="0" lvl="0" indent="0" algn="l" defTabSz="740664" rtl="0" eaLnBrk="1" fontAlgn="auto" latinLnBrk="0" hangingPunct="1">
              <a:lnSpc>
                <a:spcPct val="90000"/>
              </a:lnSpc>
              <a:spcBef>
                <a:spcPts val="810"/>
              </a:spcBef>
              <a:spcAft>
                <a:spcPts val="0"/>
              </a:spcAft>
              <a:buClrTx/>
              <a:buSzTx/>
              <a:buFont typeface="Arial" panose="020B0604020202020204" pitchFamily="34" charset="0"/>
              <a:buNone/>
              <a:tabLst/>
              <a:defRPr/>
            </a:pPr>
            <a:r>
              <a:rPr kumimoji="0" lang="nb-NO" sz="3200" b="1" i="0" u="none" strike="noStrike" kern="1200" cap="none" spc="0" normalizeH="0" baseline="0" noProof="0">
                <a:ln>
                  <a:noFill/>
                </a:ln>
                <a:effectLst/>
                <a:uLnTx/>
                <a:uFillTx/>
                <a:latin typeface="+mj-lt"/>
                <a:ea typeface="+mn-ea"/>
                <a:cs typeface="+mn-cs"/>
              </a:rPr>
              <a:t>Flere utsatte barn og familier skal få den hjelpen de trenger på et tidlig tidspunkt.</a:t>
            </a:r>
          </a:p>
          <a:p>
            <a:pPr marL="0" marR="0" lvl="0" indent="0" algn="l" defTabSz="740664" rtl="0" eaLnBrk="1" fontAlgn="auto" latinLnBrk="0" hangingPunct="1">
              <a:lnSpc>
                <a:spcPct val="90000"/>
              </a:lnSpc>
              <a:spcBef>
                <a:spcPts val="810"/>
              </a:spcBef>
              <a:spcAft>
                <a:spcPts val="0"/>
              </a:spcAft>
              <a:buClrTx/>
              <a:buSzTx/>
              <a:buFont typeface="Arial" panose="020B0604020202020204" pitchFamily="34" charset="0"/>
              <a:buNone/>
              <a:tabLst/>
              <a:defRPr/>
            </a:pPr>
            <a:endParaRPr kumimoji="0" lang="nb-NO" sz="3200" b="0" i="0" u="none" strike="noStrike" kern="1200" cap="none" spc="0" normalizeH="0" baseline="0" noProof="0">
              <a:ln>
                <a:noFill/>
              </a:ln>
              <a:effectLst/>
              <a:uLnTx/>
              <a:uFillTx/>
              <a:latin typeface="+mj-lt"/>
              <a:ea typeface="+mn-ea"/>
              <a:cs typeface="+mn-cs"/>
            </a:endParaRPr>
          </a:p>
          <a:p>
            <a:pPr marL="185166" marR="0" lvl="0" indent="-185166" algn="l" defTabSz="740664" rtl="0" eaLnBrk="1" fontAlgn="auto" latinLnBrk="0" hangingPunct="1">
              <a:lnSpc>
                <a:spcPct val="90000"/>
              </a:lnSpc>
              <a:spcBef>
                <a:spcPts val="810"/>
              </a:spcBef>
              <a:spcAft>
                <a:spcPts val="0"/>
              </a:spcAft>
              <a:buClrTx/>
              <a:buSzTx/>
              <a:buFont typeface="Arial" panose="020B0604020202020204" pitchFamily="34" charset="0"/>
              <a:buChar char="•"/>
              <a:tabLst/>
              <a:defRPr/>
            </a:pPr>
            <a:r>
              <a:rPr kumimoji="0" lang="nb-NO" b="0" i="0" u="none" strike="noStrike" kern="1200" cap="none" spc="0" normalizeH="0" baseline="0" noProof="0">
                <a:ln>
                  <a:noFill/>
                </a:ln>
                <a:effectLst/>
                <a:uLnTx/>
                <a:uFillTx/>
                <a:latin typeface="+mj-lt"/>
                <a:ea typeface="+mn-ea"/>
                <a:cs typeface="+mn-cs"/>
              </a:rPr>
              <a:t>Tverrfaglig samhandling</a:t>
            </a:r>
          </a:p>
          <a:p>
            <a:pPr marL="185166" marR="0" lvl="0" indent="-185166" algn="l" defTabSz="740664" rtl="0" eaLnBrk="1" fontAlgn="auto" latinLnBrk="0" hangingPunct="1">
              <a:lnSpc>
                <a:spcPct val="90000"/>
              </a:lnSpc>
              <a:spcBef>
                <a:spcPts val="810"/>
              </a:spcBef>
              <a:spcAft>
                <a:spcPts val="0"/>
              </a:spcAft>
              <a:buClrTx/>
              <a:buSzTx/>
              <a:buFont typeface="Arial" panose="020B0604020202020204" pitchFamily="34" charset="0"/>
              <a:buChar char="•"/>
              <a:tabLst/>
              <a:defRPr/>
            </a:pPr>
            <a:r>
              <a:rPr kumimoji="0" lang="nb-NO" b="0" i="0" u="none" strike="noStrike" kern="1200" cap="none" spc="0" normalizeH="0" baseline="0" noProof="0">
                <a:ln>
                  <a:noFill/>
                </a:ln>
                <a:effectLst/>
                <a:uLnTx/>
                <a:uFillTx/>
                <a:latin typeface="+mj-lt"/>
                <a:ea typeface="+mn-ea"/>
                <a:cs typeface="+mn-cs"/>
              </a:rPr>
              <a:t>Forebygging</a:t>
            </a:r>
          </a:p>
          <a:p>
            <a:pPr marL="185166" marR="0" lvl="0" indent="-185166" algn="l" defTabSz="740664" rtl="0" eaLnBrk="1" fontAlgn="auto" latinLnBrk="0" hangingPunct="1">
              <a:lnSpc>
                <a:spcPct val="90000"/>
              </a:lnSpc>
              <a:spcBef>
                <a:spcPts val="810"/>
              </a:spcBef>
              <a:spcAft>
                <a:spcPts val="0"/>
              </a:spcAft>
              <a:buClrTx/>
              <a:buSzTx/>
              <a:buFont typeface="Arial" panose="020B0604020202020204" pitchFamily="34" charset="0"/>
              <a:buChar char="•"/>
              <a:tabLst/>
              <a:defRPr/>
            </a:pPr>
            <a:r>
              <a:rPr kumimoji="0" lang="nb-NO" b="0" i="0" u="none" strike="noStrike" kern="1200" cap="none" spc="0" normalizeH="0" baseline="0" noProof="0">
                <a:ln>
                  <a:noFill/>
                </a:ln>
                <a:effectLst/>
                <a:uLnTx/>
                <a:uFillTx/>
                <a:latin typeface="+mj-lt"/>
                <a:ea typeface="+mn-ea"/>
                <a:cs typeface="+mn-cs"/>
              </a:rPr>
              <a:t>Kompetanseheving</a:t>
            </a:r>
          </a:p>
          <a:p>
            <a:pPr marL="185166" marR="0" lvl="0" indent="-185166" algn="l" defTabSz="740664" rtl="0" eaLnBrk="1" fontAlgn="auto" latinLnBrk="0" hangingPunct="1">
              <a:lnSpc>
                <a:spcPct val="90000"/>
              </a:lnSpc>
              <a:spcBef>
                <a:spcPts val="810"/>
              </a:spcBef>
              <a:spcAft>
                <a:spcPts val="0"/>
              </a:spcAft>
              <a:buClrTx/>
              <a:buSzTx/>
              <a:buFont typeface="Arial" panose="020B0604020202020204" pitchFamily="34" charset="0"/>
              <a:buChar char="•"/>
              <a:tabLst/>
              <a:defRPr/>
            </a:pPr>
            <a:r>
              <a:rPr kumimoji="0" lang="nb-NO" b="0" i="0" u="none" strike="noStrike" kern="1200" cap="none" spc="0" normalizeH="0" baseline="0" noProof="0">
                <a:ln>
                  <a:noFill/>
                </a:ln>
                <a:effectLst/>
                <a:uLnTx/>
                <a:uFillTx/>
                <a:latin typeface="+mj-lt"/>
                <a:ea typeface="+mn-ea"/>
                <a:cs typeface="+mn-cs"/>
              </a:rPr>
              <a:t>Tidlig innsats</a:t>
            </a:r>
            <a:endParaRPr lang="nb-NO"/>
          </a:p>
          <a:p>
            <a:endParaRPr lang="nb-NO" sz="1800">
              <a:solidFill>
                <a:schemeClr val="tx2"/>
              </a:solidFill>
            </a:endParaRPr>
          </a:p>
        </p:txBody>
      </p:sp>
      <p:pic>
        <p:nvPicPr>
          <p:cNvPr id="4" name="Plassholder for innhold 3">
            <a:extLst>
              <a:ext uri="{FF2B5EF4-FFF2-40B4-BE49-F238E27FC236}">
                <a16:creationId xmlns:a16="http://schemas.microsoft.com/office/drawing/2014/main" id="{682A4C51-76E4-9184-2500-022910E50946}"/>
              </a:ext>
            </a:extLst>
          </p:cNvPr>
          <p:cNvPicPr>
            <a:picLocks noChangeAspect="1"/>
          </p:cNvPicPr>
          <p:nvPr/>
        </p:nvPicPr>
        <p:blipFill>
          <a:blip r:embed="rId3"/>
          <a:stretch>
            <a:fillRect/>
          </a:stretch>
        </p:blipFill>
        <p:spPr>
          <a:xfrm>
            <a:off x="1346141" y="490070"/>
            <a:ext cx="3328442" cy="5974398"/>
          </a:xfrm>
          <a:prstGeom prst="rect">
            <a:avLst/>
          </a:prstGeom>
        </p:spPr>
      </p:pic>
    </p:spTree>
    <p:extLst>
      <p:ext uri="{BB962C8B-B14F-4D97-AF65-F5344CB8AC3E}">
        <p14:creationId xmlns:p14="http://schemas.microsoft.com/office/powerpoint/2010/main" val="231777729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 name="Group 12">
            <a:extLst>
              <a:ext uri="{FF2B5EF4-FFF2-40B4-BE49-F238E27FC236}">
                <a16:creationId xmlns:a16="http://schemas.microsoft.com/office/drawing/2014/main" id="{5E6B47BC-43FD-4C91-8BFF-B41B99A8A39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ekstSylinder 3">
            <a:extLst>
              <a:ext uri="{FF2B5EF4-FFF2-40B4-BE49-F238E27FC236}">
                <a16:creationId xmlns:a16="http://schemas.microsoft.com/office/drawing/2014/main" id="{D130AE46-2B6E-C480-90F0-AD983B556075}"/>
              </a:ext>
            </a:extLst>
          </p:cNvPr>
          <p:cNvSpPr txBox="1"/>
          <p:nvPr/>
        </p:nvSpPr>
        <p:spPr>
          <a:xfrm>
            <a:off x="613015" y="841248"/>
            <a:ext cx="5302970" cy="5340097"/>
          </a:xfrm>
          <a:prstGeom prst="rect">
            <a:avLst/>
          </a:prstGeom>
        </p:spPr>
        <p:txBody>
          <a:bodyPr vert="horz" lIns="91440" tIns="45720" rIns="91440" bIns="45720" rtlCol="0" anchor="ctr">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4400" b="0" i="0" u="none" strike="noStrike" kern="1200" cap="none" spc="0" normalizeH="0" baseline="0" noProof="0" err="1">
                <a:ln>
                  <a:noFill/>
                </a:ln>
                <a:solidFill>
                  <a:prstClr val="white"/>
                </a:solidFill>
                <a:effectLst/>
                <a:uLnTx/>
                <a:uFillTx/>
                <a:latin typeface="Calibri Light" panose="020F0302020204030204"/>
                <a:ea typeface="+mn-ea"/>
                <a:cs typeface="+mn-cs"/>
              </a:rPr>
              <a:t>Handlingskompetanse</a:t>
            </a:r>
            <a:endParaRPr kumimoji="0" lang="en-US" sz="4400" b="0" i="0" u="none" strike="noStrike" kern="1200" cap="none" spc="0" normalizeH="0" baseline="0" noProof="0">
              <a:ln>
                <a:noFill/>
              </a:ln>
              <a:solidFill>
                <a:prstClr val="white"/>
              </a:solidFill>
              <a:effectLst/>
              <a:uLnTx/>
              <a:uFillTx/>
              <a:latin typeface="Calibri Light" panose="020F0302020204030204"/>
              <a:ea typeface="+mn-ea"/>
              <a:cs typeface="+mn-cs"/>
            </a:endParaRPr>
          </a:p>
        </p:txBody>
      </p:sp>
      <p:sp>
        <p:nvSpPr>
          <p:cNvPr id="3" name="Plassholder for innhold 2">
            <a:extLst>
              <a:ext uri="{FF2B5EF4-FFF2-40B4-BE49-F238E27FC236}">
                <a16:creationId xmlns:a16="http://schemas.microsoft.com/office/drawing/2014/main" id="{9B5B295E-7548-2519-4FE3-9983D068D910}"/>
              </a:ext>
            </a:extLst>
          </p:cNvPr>
          <p:cNvSpPr>
            <a:spLocks noGrp="1"/>
          </p:cNvSpPr>
          <p:nvPr>
            <p:ph idx="1"/>
          </p:nvPr>
        </p:nvSpPr>
        <p:spPr>
          <a:xfrm>
            <a:off x="6464410" y="841247"/>
            <a:ext cx="4802858" cy="4482315"/>
          </a:xfrm>
        </p:spPr>
        <p:txBody>
          <a:bodyPr vert="horz" lIns="91440" tIns="45720" rIns="91440" bIns="45720" rtlCol="0" anchor="ctr">
            <a:normAutofit/>
          </a:bodyPr>
          <a:lstStyle/>
          <a:p>
            <a:pPr marL="0" indent="0">
              <a:buNone/>
            </a:pPr>
            <a:br>
              <a:rPr kumimoji="0" lang="en-US" sz="3200" b="0" i="0" u="none" strike="noStrike" kern="1200" cap="none" spc="0" normalizeH="0" baseline="0" noProof="0">
                <a:ln>
                  <a:noFill/>
                </a:ln>
                <a:solidFill>
                  <a:srgbClr val="44546A"/>
                </a:solidFill>
                <a:effectLst/>
                <a:uLnTx/>
                <a:uFillTx/>
                <a:latin typeface="Calibri Light" panose="020F0302020204030204"/>
                <a:ea typeface="+mj-ea"/>
                <a:cs typeface="+mj-cs"/>
              </a:rPr>
            </a:br>
            <a:endParaRPr lang="en-US" sz="3200">
              <a:solidFill>
                <a:srgbClr val="44546A"/>
              </a:solidFill>
              <a:latin typeface="Calibri Light" panose="020F0302020204030204"/>
              <a:ea typeface="+mj-ea"/>
              <a:cs typeface="+mj-cs"/>
            </a:endParaRPr>
          </a:p>
          <a:p>
            <a:r>
              <a:rPr kumimoji="0" lang="en-US" b="0" i="0" u="none" strike="noStrike" kern="1200" cap="none" spc="0" normalizeH="0" baseline="0" noProof="0" err="1">
                <a:ln>
                  <a:noFill/>
                </a:ln>
                <a:effectLst/>
                <a:uLnTx/>
                <a:uFillTx/>
                <a:latin typeface="Calibri Light" panose="020F0302020204030204"/>
                <a:ea typeface="+mj-ea"/>
                <a:cs typeface="+mj-cs"/>
              </a:rPr>
              <a:t>Oppdagerkompetanse</a:t>
            </a:r>
            <a:endParaRPr lang="en-US">
              <a:latin typeface="Calibri Light" panose="020F0302020204030204"/>
              <a:ea typeface="+mj-ea"/>
              <a:cs typeface="+mj-cs"/>
            </a:endParaRPr>
          </a:p>
          <a:p>
            <a:r>
              <a:rPr kumimoji="0" lang="en-US" b="0" i="0" u="none" strike="noStrike" kern="1200" cap="none" spc="0" normalizeH="0" baseline="0" noProof="0" err="1">
                <a:ln>
                  <a:noFill/>
                </a:ln>
                <a:effectLst/>
                <a:uLnTx/>
                <a:uFillTx/>
                <a:latin typeface="Calibri Light" panose="020F0302020204030204"/>
                <a:ea typeface="+mj-ea"/>
                <a:cs typeface="+mj-cs"/>
              </a:rPr>
              <a:t>Samtaleferdigheter</a:t>
            </a:r>
            <a:endParaRPr lang="en-US">
              <a:latin typeface="Calibri Light" panose="020F0302020204030204"/>
              <a:ea typeface="+mj-ea"/>
              <a:cs typeface="+mj-cs"/>
            </a:endParaRPr>
          </a:p>
          <a:p>
            <a:r>
              <a:rPr kumimoji="0" lang="en-US" b="0" i="0" u="none" strike="noStrike" kern="1200" cap="none" spc="0" normalizeH="0" baseline="0" noProof="0">
                <a:ln>
                  <a:noFill/>
                </a:ln>
                <a:effectLst/>
                <a:uLnTx/>
                <a:uFillTx/>
                <a:latin typeface="Calibri Light" panose="020F0302020204030204"/>
                <a:ea typeface="+mj-ea"/>
                <a:cs typeface="+mj-cs"/>
              </a:rPr>
              <a:t>Bruk av </a:t>
            </a:r>
            <a:r>
              <a:rPr kumimoji="0" lang="en-US" b="0" i="0" u="none" strike="noStrike" kern="1200" cap="none" spc="0" normalizeH="0" baseline="0" noProof="0" err="1">
                <a:ln>
                  <a:noFill/>
                </a:ln>
                <a:effectLst/>
                <a:uLnTx/>
                <a:uFillTx/>
                <a:latin typeface="Calibri Light" panose="020F0302020204030204"/>
                <a:ea typeface="+mj-ea"/>
                <a:cs typeface="+mj-cs"/>
              </a:rPr>
              <a:t>tiltak</a:t>
            </a:r>
            <a:r>
              <a:rPr kumimoji="0" lang="en-US" b="0" i="0" u="none" strike="noStrike" kern="1200" cap="none" spc="0" normalizeH="0" baseline="0" noProof="0">
                <a:ln>
                  <a:noFill/>
                </a:ln>
                <a:effectLst/>
                <a:uLnTx/>
                <a:uFillTx/>
                <a:latin typeface="Calibri Light" panose="020F0302020204030204"/>
                <a:ea typeface="+mj-ea"/>
                <a:cs typeface="+mj-cs"/>
              </a:rPr>
              <a:t>/</a:t>
            </a:r>
            <a:r>
              <a:rPr kumimoji="0" lang="en-US" b="0" i="0" u="none" strike="noStrike" kern="1200" cap="none" spc="0" normalizeH="0" baseline="0" noProof="0" err="1">
                <a:ln>
                  <a:noFill/>
                </a:ln>
                <a:effectLst/>
                <a:uLnTx/>
                <a:uFillTx/>
                <a:latin typeface="Calibri Light" panose="020F0302020204030204"/>
                <a:ea typeface="+mj-ea"/>
                <a:cs typeface="+mj-cs"/>
              </a:rPr>
              <a:t>tiltaksarbeid</a:t>
            </a:r>
            <a:endParaRPr lang="en-US">
              <a:latin typeface="Calibri Light" panose="020F0302020204030204"/>
              <a:ea typeface="+mj-ea"/>
              <a:cs typeface="+mj-cs"/>
            </a:endParaRPr>
          </a:p>
          <a:p>
            <a:r>
              <a:rPr kumimoji="0" lang="en-US" b="0" i="0" u="none" strike="noStrike" kern="1200" cap="none" spc="0" normalizeH="0" baseline="0" noProof="0" err="1">
                <a:ln>
                  <a:noFill/>
                </a:ln>
                <a:effectLst/>
                <a:uLnTx/>
                <a:uFillTx/>
                <a:latin typeface="Calibri Light" panose="020F0302020204030204"/>
                <a:ea typeface="+mj-ea"/>
                <a:cs typeface="+mj-cs"/>
              </a:rPr>
              <a:t>Samhandlingsferdigheter</a:t>
            </a:r>
            <a:endParaRPr lang="en-US" sz="1600"/>
          </a:p>
        </p:txBody>
      </p:sp>
    </p:spTree>
    <p:extLst>
      <p:ext uri="{BB962C8B-B14F-4D97-AF65-F5344CB8AC3E}">
        <p14:creationId xmlns:p14="http://schemas.microsoft.com/office/powerpoint/2010/main" val="137685343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DC28A70-FEB9-CE5C-F7C0-BBE3F818D85C}"/>
            </a:ext>
          </a:extLst>
        </p:cNvPr>
        <p:cNvGrpSpPr/>
        <p:nvPr/>
      </p:nvGrpSpPr>
      <p:grpSpPr>
        <a:xfrm>
          <a:off x="0" y="0"/>
          <a:ext cx="0" cy="0"/>
          <a:chOff x="0" y="0"/>
          <a:chExt cx="0" cy="0"/>
        </a:xfrm>
      </p:grpSpPr>
      <p:sp useBgFill="1">
        <p:nvSpPr>
          <p:cNvPr id="7" name="Color Cover">
            <a:extLst>
              <a:ext uri="{FF2B5EF4-FFF2-40B4-BE49-F238E27FC236}">
                <a16:creationId xmlns:a16="http://schemas.microsoft.com/office/drawing/2014/main" id="{8482935C-9044-2B7E-7A81-20532285866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Color Cover">
            <a:extLst>
              <a:ext uri="{FF2B5EF4-FFF2-40B4-BE49-F238E27FC236}">
                <a16:creationId xmlns:a16="http://schemas.microsoft.com/office/drawing/2014/main" id="{15B0D485-BC4B-6D2A-2EF2-1063FEEC32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 name="Group 12">
            <a:extLst>
              <a:ext uri="{FF2B5EF4-FFF2-40B4-BE49-F238E27FC236}">
                <a16:creationId xmlns:a16="http://schemas.microsoft.com/office/drawing/2014/main" id="{AFAF3D2B-9B99-92A1-0586-45E9CEA35CD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487F3F14-DE60-E5BD-09EA-7B978A9549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Color">
              <a:extLst>
                <a:ext uri="{FF2B5EF4-FFF2-40B4-BE49-F238E27FC236}">
                  <a16:creationId xmlns:a16="http://schemas.microsoft.com/office/drawing/2014/main" id="{C0AFC20C-FC70-36FE-AFAC-824CC401B8E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6">
            <a:extLst>
              <a:ext uri="{FF2B5EF4-FFF2-40B4-BE49-F238E27FC236}">
                <a16:creationId xmlns:a16="http://schemas.microsoft.com/office/drawing/2014/main" id="{82CDC875-70A5-FDBF-7918-C64A8D3B2EA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0076D747-D044-D1A4-567F-73A74BED8B4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Shape 18">
              <a:extLst>
                <a:ext uri="{FF2B5EF4-FFF2-40B4-BE49-F238E27FC236}">
                  <a16:creationId xmlns:a16="http://schemas.microsoft.com/office/drawing/2014/main" id="{47DE07EB-46B9-0B92-90BB-884BAA9E140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5BF46BE7-606E-5495-A407-5F23D37C5D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Shape 20">
              <a:extLst>
                <a:ext uri="{FF2B5EF4-FFF2-40B4-BE49-F238E27FC236}">
                  <a16:creationId xmlns:a16="http://schemas.microsoft.com/office/drawing/2014/main" id="{9A994C73-D993-B549-3509-972CE5B3823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F4817364-55BD-0937-045D-9C1E5FE326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BAEE0FB6-5AE7-BD26-2DB3-9C4802C6E7C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9BB3E0D3-CCCE-40C0-4732-6C25CDC08D9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ekstSylinder 3">
            <a:extLst>
              <a:ext uri="{FF2B5EF4-FFF2-40B4-BE49-F238E27FC236}">
                <a16:creationId xmlns:a16="http://schemas.microsoft.com/office/drawing/2014/main" id="{97E5EC2D-C449-9637-D13A-4077B42C78CA}"/>
              </a:ext>
            </a:extLst>
          </p:cNvPr>
          <p:cNvSpPr txBox="1"/>
          <p:nvPr/>
        </p:nvSpPr>
        <p:spPr>
          <a:xfrm>
            <a:off x="191786" y="841248"/>
            <a:ext cx="5730005" cy="5340097"/>
          </a:xfrm>
          <a:prstGeom prst="rect">
            <a:avLst/>
          </a:prstGeom>
        </p:spPr>
        <p:txBody>
          <a:bodyPr vert="horz" lIns="91440" tIns="45720" rIns="91440" bIns="45720" rtlCol="0" anchor="ctr">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endParaRPr kumimoji="0" lang="en-US" sz="4800" b="0" i="0" u="none" strike="noStrike" kern="1200" cap="none" spc="0" normalizeH="0" baseline="0" noProof="0">
              <a:ln>
                <a:noFill/>
              </a:ln>
              <a:solidFill>
                <a:prstClr val="white"/>
              </a:solidFill>
              <a:effectLst/>
              <a:uLnTx/>
              <a:uFillTx/>
              <a:latin typeface="Calibri Light" panose="020F0302020204030204"/>
              <a:ea typeface="+mn-ea"/>
              <a:cs typeface="+mn-cs"/>
            </a:endParaRPr>
          </a:p>
        </p:txBody>
      </p:sp>
      <p:sp>
        <p:nvSpPr>
          <p:cNvPr id="3" name="Plassholder for innhold 2">
            <a:extLst>
              <a:ext uri="{FF2B5EF4-FFF2-40B4-BE49-F238E27FC236}">
                <a16:creationId xmlns:a16="http://schemas.microsoft.com/office/drawing/2014/main" id="{004FF997-FEB8-6D71-ECE9-94A529252CC6}"/>
              </a:ext>
            </a:extLst>
          </p:cNvPr>
          <p:cNvSpPr>
            <a:spLocks noGrp="1"/>
          </p:cNvSpPr>
          <p:nvPr>
            <p:ph idx="1"/>
          </p:nvPr>
        </p:nvSpPr>
        <p:spPr>
          <a:xfrm>
            <a:off x="596427" y="1343767"/>
            <a:ext cx="5311547" cy="4482315"/>
          </a:xfrm>
        </p:spPr>
        <p:txBody>
          <a:bodyPr vert="horz" lIns="91440" tIns="45720" rIns="91440" bIns="45720" rtlCol="0" anchor="ctr">
            <a:normAutofit/>
          </a:bodyPr>
          <a:lstStyle/>
          <a:p>
            <a:pPr marL="0" indent="0">
              <a:buNone/>
            </a:pPr>
            <a:r>
              <a:rPr kumimoji="0" lang="en-US" sz="4400" i="0" u="none" strike="noStrike" kern="1200" cap="none" spc="0" normalizeH="0" baseline="0" noProof="0" err="1">
                <a:ln>
                  <a:noFill/>
                </a:ln>
                <a:solidFill>
                  <a:schemeClr val="bg1"/>
                </a:solidFill>
                <a:effectLst/>
                <a:uLnTx/>
                <a:uFillTx/>
                <a:latin typeface="Calibri Light" panose="020F0302020204030204"/>
                <a:ea typeface="+mj-ea"/>
                <a:cs typeface="+mj-cs"/>
              </a:rPr>
              <a:t>Oppdagerkompetanse</a:t>
            </a:r>
            <a:endParaRPr lang="en-US" sz="4400">
              <a:solidFill>
                <a:schemeClr val="bg1"/>
              </a:solidFill>
              <a:latin typeface="Calibri Light" panose="020F0302020204030204"/>
              <a:ea typeface="+mj-ea"/>
              <a:cs typeface="+mj-cs"/>
            </a:endParaRPr>
          </a:p>
        </p:txBody>
      </p:sp>
      <p:pic>
        <p:nvPicPr>
          <p:cNvPr id="5" name="Plassholder for innhold 4">
            <a:extLst>
              <a:ext uri="{FF2B5EF4-FFF2-40B4-BE49-F238E27FC236}">
                <a16:creationId xmlns:a16="http://schemas.microsoft.com/office/drawing/2014/main" id="{214D4BCC-D07F-E113-871E-1295BAE6B379}"/>
              </a:ext>
            </a:extLst>
          </p:cNvPr>
          <p:cNvPicPr>
            <a:picLocks noChangeAspect="1"/>
          </p:cNvPicPr>
          <p:nvPr/>
        </p:nvPicPr>
        <p:blipFill>
          <a:blip r:embed="rId3"/>
          <a:stretch>
            <a:fillRect/>
          </a:stretch>
        </p:blipFill>
        <p:spPr>
          <a:xfrm>
            <a:off x="7587603" y="2572344"/>
            <a:ext cx="2974106" cy="3790822"/>
          </a:xfrm>
          <a:prstGeom prst="rect">
            <a:avLst/>
          </a:prstGeom>
        </p:spPr>
      </p:pic>
      <p:sp>
        <p:nvSpPr>
          <p:cNvPr id="6" name="TekstSylinder 5">
            <a:extLst>
              <a:ext uri="{FF2B5EF4-FFF2-40B4-BE49-F238E27FC236}">
                <a16:creationId xmlns:a16="http://schemas.microsoft.com/office/drawing/2014/main" id="{6BCEDD08-F3CA-C7A2-43F8-5704F7801001}"/>
              </a:ext>
            </a:extLst>
          </p:cNvPr>
          <p:cNvSpPr txBox="1"/>
          <p:nvPr/>
        </p:nvSpPr>
        <p:spPr>
          <a:xfrm>
            <a:off x="6819088" y="494834"/>
            <a:ext cx="5059209" cy="1631216"/>
          </a:xfrm>
          <a:prstGeom prst="rect">
            <a:avLst/>
          </a:prstGeom>
          <a:noFill/>
        </p:spPr>
        <p:txBody>
          <a:bodyPr wrap="square">
            <a:spAutoFit/>
          </a:bodyPr>
          <a:lstStyle/>
          <a:p>
            <a:pPr marL="0" indent="0">
              <a:buNone/>
            </a:pPr>
            <a:br>
              <a:rPr lang="en-US" sz="4400"/>
            </a:br>
            <a:r>
              <a:rPr lang="en-US" sz="2800" err="1"/>
              <a:t>Nasjonal</a:t>
            </a:r>
            <a:r>
              <a:rPr lang="en-US" sz="2800"/>
              <a:t> </a:t>
            </a:r>
            <a:r>
              <a:rPr lang="en-US" sz="2800" err="1"/>
              <a:t>faglig</a:t>
            </a:r>
            <a:r>
              <a:rPr lang="en-US" sz="2800"/>
              <a:t> </a:t>
            </a:r>
            <a:r>
              <a:rPr lang="en-US" sz="2800" err="1"/>
              <a:t>retningslinje</a:t>
            </a:r>
            <a:r>
              <a:rPr lang="en-US" sz="2800"/>
              <a:t> </a:t>
            </a:r>
            <a:r>
              <a:rPr lang="en-US" sz="2800" err="1"/>
              <a:t>utarbeidet</a:t>
            </a:r>
            <a:r>
              <a:rPr lang="en-US" sz="2800"/>
              <a:t> av </a:t>
            </a:r>
            <a:r>
              <a:rPr lang="en-US" sz="2800" err="1"/>
              <a:t>helsedirektoratet</a:t>
            </a:r>
            <a:endParaRPr lang="en-US" sz="3200">
              <a:latin typeface="Calibri Light" panose="020F0302020204030204"/>
              <a:ea typeface="+mj-ea"/>
              <a:cs typeface="+mj-cs"/>
            </a:endParaRPr>
          </a:p>
        </p:txBody>
      </p:sp>
    </p:spTree>
    <p:extLst>
      <p:ext uri="{BB962C8B-B14F-4D97-AF65-F5344CB8AC3E}">
        <p14:creationId xmlns:p14="http://schemas.microsoft.com/office/powerpoint/2010/main" val="358463986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C2793B5-0154-DE5E-305C-16306AF64846}"/>
            </a:ext>
          </a:extLst>
        </p:cNvPr>
        <p:cNvGrpSpPr/>
        <p:nvPr/>
      </p:nvGrpSpPr>
      <p:grpSpPr>
        <a:xfrm>
          <a:off x="0" y="0"/>
          <a:ext cx="0" cy="0"/>
          <a:chOff x="0" y="0"/>
          <a:chExt cx="0" cy="0"/>
        </a:xfrm>
      </p:grpSpPr>
      <p:sp useBgFill="1">
        <p:nvSpPr>
          <p:cNvPr id="7" name="Color Cover">
            <a:extLst>
              <a:ext uri="{FF2B5EF4-FFF2-40B4-BE49-F238E27FC236}">
                <a16:creationId xmlns:a16="http://schemas.microsoft.com/office/drawing/2014/main" id="{74ED077B-7D92-D129-4AB5-55D8DB87A71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Color Cover">
            <a:extLst>
              <a:ext uri="{FF2B5EF4-FFF2-40B4-BE49-F238E27FC236}">
                <a16:creationId xmlns:a16="http://schemas.microsoft.com/office/drawing/2014/main" id="{36CEE4C2-75F3-EA4B-F47F-F1E4CA7DC00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 name="Group 12">
            <a:extLst>
              <a:ext uri="{FF2B5EF4-FFF2-40B4-BE49-F238E27FC236}">
                <a16:creationId xmlns:a16="http://schemas.microsoft.com/office/drawing/2014/main" id="{D49E3C3C-ECE3-F9D7-07CC-0D0859B5FE8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4" name="Color">
              <a:extLst>
                <a:ext uri="{FF2B5EF4-FFF2-40B4-BE49-F238E27FC236}">
                  <a16:creationId xmlns:a16="http://schemas.microsoft.com/office/drawing/2014/main" id="{C0457B48-2150-98B5-FFCF-C1896458332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Color">
              <a:extLst>
                <a:ext uri="{FF2B5EF4-FFF2-40B4-BE49-F238E27FC236}">
                  <a16:creationId xmlns:a16="http://schemas.microsoft.com/office/drawing/2014/main" id="{456939E2-F9A3-4E5E-B65D-421417E1F53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6">
            <a:extLst>
              <a:ext uri="{FF2B5EF4-FFF2-40B4-BE49-F238E27FC236}">
                <a16:creationId xmlns:a16="http://schemas.microsoft.com/office/drawing/2014/main" id="{286B6EF8-34A9-4AE2-203C-7C2E70B3E23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E38E0820-9AE9-1379-E0F8-3DA15D30932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Freeform: Shape 18">
              <a:extLst>
                <a:ext uri="{FF2B5EF4-FFF2-40B4-BE49-F238E27FC236}">
                  <a16:creationId xmlns:a16="http://schemas.microsoft.com/office/drawing/2014/main" id="{C1D229D7-BCE5-1D27-410E-0E5D414EFD2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7FACD2DE-9229-001B-C34D-52473C063FE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Shape 20">
              <a:extLst>
                <a:ext uri="{FF2B5EF4-FFF2-40B4-BE49-F238E27FC236}">
                  <a16:creationId xmlns:a16="http://schemas.microsoft.com/office/drawing/2014/main" id="{CA80E33A-0E6F-54C2-3E22-667B25090DE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7BCE5ECB-A4EA-0789-A532-7E1BEB90E36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731F33EC-42C1-2F23-0243-A1904EDD6EE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Freeform: Shape 23">
              <a:extLst>
                <a:ext uri="{FF2B5EF4-FFF2-40B4-BE49-F238E27FC236}">
                  <a16:creationId xmlns:a16="http://schemas.microsoft.com/office/drawing/2014/main" id="{A8B44478-E62D-C396-DB51-07846D0EFF4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TekstSylinder 3">
            <a:extLst>
              <a:ext uri="{FF2B5EF4-FFF2-40B4-BE49-F238E27FC236}">
                <a16:creationId xmlns:a16="http://schemas.microsoft.com/office/drawing/2014/main" id="{3911179B-4F2E-6D19-7CD3-5497C4E7E88E}"/>
              </a:ext>
            </a:extLst>
          </p:cNvPr>
          <p:cNvSpPr txBox="1"/>
          <p:nvPr/>
        </p:nvSpPr>
        <p:spPr>
          <a:xfrm>
            <a:off x="191786" y="841248"/>
            <a:ext cx="5730005" cy="5340097"/>
          </a:xfrm>
          <a:prstGeom prst="rect">
            <a:avLst/>
          </a:prstGeom>
        </p:spPr>
        <p:txBody>
          <a:bodyPr vert="horz" lIns="91440" tIns="45720" rIns="91440" bIns="45720" rtlCol="0" anchor="ctr">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endParaRPr kumimoji="0" lang="en-US" sz="4800" b="0" i="0" u="none" strike="noStrike" kern="1200" cap="none" spc="0" normalizeH="0" baseline="0" noProof="0">
              <a:ln>
                <a:noFill/>
              </a:ln>
              <a:solidFill>
                <a:prstClr val="white"/>
              </a:solidFill>
              <a:effectLst/>
              <a:uLnTx/>
              <a:uFillTx/>
              <a:latin typeface="Calibri Light" panose="020F0302020204030204"/>
              <a:ea typeface="+mn-ea"/>
              <a:cs typeface="+mn-cs"/>
            </a:endParaRPr>
          </a:p>
        </p:txBody>
      </p:sp>
      <p:sp>
        <p:nvSpPr>
          <p:cNvPr id="6" name="TekstSylinder 5">
            <a:extLst>
              <a:ext uri="{FF2B5EF4-FFF2-40B4-BE49-F238E27FC236}">
                <a16:creationId xmlns:a16="http://schemas.microsoft.com/office/drawing/2014/main" id="{E17A89FB-94C4-8FC6-16FB-D6B66FA0FCFB}"/>
              </a:ext>
            </a:extLst>
          </p:cNvPr>
          <p:cNvSpPr txBox="1"/>
          <p:nvPr/>
        </p:nvSpPr>
        <p:spPr>
          <a:xfrm>
            <a:off x="7129740" y="448841"/>
            <a:ext cx="5059209" cy="1261884"/>
          </a:xfrm>
          <a:prstGeom prst="rect">
            <a:avLst/>
          </a:prstGeom>
          <a:noFill/>
        </p:spPr>
        <p:txBody>
          <a:bodyPr wrap="square">
            <a:spAutoFit/>
          </a:bodyPr>
          <a:lstStyle/>
          <a:p>
            <a:pPr marL="0" indent="0">
              <a:buNone/>
            </a:pPr>
            <a:br>
              <a:rPr lang="en-US" sz="4400"/>
            </a:br>
            <a:endParaRPr lang="en-US" sz="3200">
              <a:latin typeface="Calibri Light" panose="020F0302020204030204"/>
              <a:ea typeface="+mj-ea"/>
              <a:cs typeface="+mj-cs"/>
            </a:endParaRPr>
          </a:p>
        </p:txBody>
      </p:sp>
      <p:pic>
        <p:nvPicPr>
          <p:cNvPr id="17" name="Plassholder for innhold 16">
            <a:extLst>
              <a:ext uri="{FF2B5EF4-FFF2-40B4-BE49-F238E27FC236}">
                <a16:creationId xmlns:a16="http://schemas.microsoft.com/office/drawing/2014/main" id="{19D506B1-B6BF-8DA0-F8FF-7CBF0EC7D5F7}"/>
              </a:ext>
            </a:extLst>
          </p:cNvPr>
          <p:cNvPicPr>
            <a:picLocks noGrp="1" noChangeAspect="1"/>
          </p:cNvPicPr>
          <p:nvPr>
            <p:ph idx="1"/>
          </p:nvPr>
        </p:nvPicPr>
        <p:blipFill>
          <a:blip r:embed="rId3"/>
          <a:stretch>
            <a:fillRect/>
          </a:stretch>
        </p:blipFill>
        <p:spPr>
          <a:xfrm>
            <a:off x="541775" y="2037249"/>
            <a:ext cx="4980683" cy="2948094"/>
          </a:xfrm>
          <a:prstGeom prst="rect">
            <a:avLst/>
          </a:prstGeom>
        </p:spPr>
      </p:pic>
      <p:sp>
        <p:nvSpPr>
          <p:cNvPr id="21" name="TekstSylinder 20">
            <a:extLst>
              <a:ext uri="{FF2B5EF4-FFF2-40B4-BE49-F238E27FC236}">
                <a16:creationId xmlns:a16="http://schemas.microsoft.com/office/drawing/2014/main" id="{EB24E744-D98E-C281-B998-B177BF4C999D}"/>
              </a:ext>
            </a:extLst>
          </p:cNvPr>
          <p:cNvSpPr txBox="1"/>
          <p:nvPr/>
        </p:nvSpPr>
        <p:spPr>
          <a:xfrm>
            <a:off x="6796364" y="2322854"/>
            <a:ext cx="4852748" cy="1723549"/>
          </a:xfrm>
          <a:prstGeom prst="rect">
            <a:avLst/>
          </a:prstGeom>
          <a:noFill/>
        </p:spPr>
        <p:txBody>
          <a:bodyPr wrap="square">
            <a:spAutoFit/>
          </a:bodyPr>
          <a:lstStyle/>
          <a:p>
            <a:endParaRPr lang="nb-NO" sz="1600" b="1"/>
          </a:p>
          <a:p>
            <a:r>
              <a:rPr lang="nb-NO" sz="1800">
                <a:solidFill>
                  <a:schemeClr val="accent1">
                    <a:lumMod val="50000"/>
                  </a:schemeClr>
                </a:solidFill>
                <a:hlinkClick r:id="rId4">
                  <a:extLst>
                    <a:ext uri="{A12FA001-AC4F-418D-AE19-62706E023703}">
                      <ahyp:hlinkClr xmlns:ahyp="http://schemas.microsoft.com/office/drawing/2018/hyperlinkcolor" val="tx"/>
                    </a:ext>
                  </a:extLst>
                </a:hlinkClick>
              </a:rPr>
              <a:t>Bedre tverrfaglig innsats for barn og unge i Tynset kommune - Trygg oppvekst Tynset</a:t>
            </a:r>
            <a:endParaRPr lang="nb-NO" sz="1800">
              <a:solidFill>
                <a:schemeClr val="accent1">
                  <a:lumMod val="50000"/>
                </a:schemeClr>
              </a:solidFill>
            </a:endParaRPr>
          </a:p>
          <a:p>
            <a:endParaRPr lang="nb-NO" sz="1800">
              <a:solidFill>
                <a:schemeClr val="accent1">
                  <a:lumMod val="50000"/>
                </a:schemeClr>
              </a:solidFill>
            </a:endParaRPr>
          </a:p>
          <a:p>
            <a:r>
              <a:rPr lang="nb-NO" sz="1800">
                <a:solidFill>
                  <a:schemeClr val="accent1">
                    <a:lumMod val="50000"/>
                  </a:schemeClr>
                </a:solidFill>
                <a:hlinkClick r:id="rId5">
                  <a:extLst>
                    <a:ext uri="{A12FA001-AC4F-418D-AE19-62706E023703}">
                      <ahyp:hlinkClr xmlns:ahyp="http://schemas.microsoft.com/office/drawing/2018/hyperlinkcolor" val="tx"/>
                    </a:ext>
                  </a:extLst>
                </a:hlinkClick>
              </a:rPr>
              <a:t>Er du urolig for barn, unge eller en familie? - Tynset kommune</a:t>
            </a:r>
            <a:endParaRPr lang="nb-NO" sz="1800">
              <a:solidFill>
                <a:schemeClr val="accent1">
                  <a:lumMod val="50000"/>
                </a:schemeClr>
              </a:solidFill>
            </a:endParaRPr>
          </a:p>
        </p:txBody>
      </p:sp>
    </p:spTree>
    <p:extLst>
      <p:ext uri="{BB962C8B-B14F-4D97-AF65-F5344CB8AC3E}">
        <p14:creationId xmlns:p14="http://schemas.microsoft.com/office/powerpoint/2010/main" val="288607777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19522A8-84C8-E6D7-2BE1-F14EB74B7E50}"/>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16B64E10-BD64-CB14-AF37-D492C06D3E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ACA4A304-CA93-333A-FE88-8C5348B6E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9CC1594D-8446-3DD1-3245-6BCC547D9B4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3AC0E08C-59EF-55D4-ECE1-D7C127DA88F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FBDB8FC5-BA4B-6545-C250-1644EBE760F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A78EAEA6-DE3B-3183-7454-A5C0F3AF132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BED8CF9E-1D9C-995C-B940-C5135E6363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5B7A7B9F-6CC6-7602-80F0-2F849DF73B8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F735F299-1EC1-CCAA-E660-D3980C9F296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1E0EF2C9-2FD2-7862-177E-B6BAD249BBF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186AA227-BAC4-9539-8F0D-482FFE4BA64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06C009CA-5BD7-3612-4DC4-DE6088FD097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C536C30C-71F3-4C11-A610-21DBD06336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2C5DC982-03ED-9B49-1592-5A49C4D55265}"/>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07201ACD-AF94-6FC2-ABE5-9DCEF6E6D6A5}"/>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ABE38622-D4DF-B681-1A37-418C7A6FADD3}"/>
              </a:ext>
            </a:extLst>
          </p:cNvPr>
          <p:cNvSpPr txBox="1"/>
          <p:nvPr/>
        </p:nvSpPr>
        <p:spPr>
          <a:xfrm>
            <a:off x="2054431" y="2086487"/>
            <a:ext cx="6878781" cy="646331"/>
          </a:xfrm>
          <a:prstGeom prst="rect">
            <a:avLst/>
          </a:prstGeom>
          <a:noFill/>
        </p:spPr>
        <p:txBody>
          <a:bodyPr wrap="square">
            <a:spAutoFit/>
          </a:bodyPr>
          <a:lstStyle/>
          <a:p>
            <a:r>
              <a:rPr lang="nb-NO" sz="3600" b="1">
                <a:solidFill>
                  <a:schemeClr val="bg1"/>
                </a:solidFill>
              </a:rPr>
              <a:t>Nivå 0 – </a:t>
            </a:r>
            <a:r>
              <a:rPr lang="nb-NO" sz="3600">
                <a:solidFill>
                  <a:schemeClr val="bg1"/>
                </a:solidFill>
              </a:rPr>
              <a:t>undring</a:t>
            </a:r>
          </a:p>
        </p:txBody>
      </p:sp>
      <p:sp>
        <p:nvSpPr>
          <p:cNvPr id="8" name="TekstSylinder 7">
            <a:extLst>
              <a:ext uri="{FF2B5EF4-FFF2-40B4-BE49-F238E27FC236}">
                <a16:creationId xmlns:a16="http://schemas.microsoft.com/office/drawing/2014/main" id="{630A6279-5F00-7D6A-2A5B-0D2D3CC1BE35}"/>
              </a:ext>
            </a:extLst>
          </p:cNvPr>
          <p:cNvSpPr txBox="1"/>
          <p:nvPr/>
        </p:nvSpPr>
        <p:spPr>
          <a:xfrm>
            <a:off x="820792" y="3812005"/>
            <a:ext cx="10748633" cy="2369880"/>
          </a:xfrm>
          <a:prstGeom prst="rect">
            <a:avLst/>
          </a:prstGeom>
          <a:noFill/>
        </p:spPr>
        <p:txBody>
          <a:bodyPr wrap="square">
            <a:spAutoFit/>
          </a:bodyPr>
          <a:lstStyle/>
          <a:p>
            <a:endParaRPr lang="nb-NO" sz="2800" b="1"/>
          </a:p>
          <a:p>
            <a:r>
              <a:rPr lang="nb-NO" sz="2000" b="1"/>
              <a:t>Sofie er 5 år og går i barnehagen.</a:t>
            </a:r>
            <a:br>
              <a:rPr lang="nb-NO" sz="2000"/>
            </a:br>
            <a:r>
              <a:rPr lang="nb-NO" sz="2000"/>
              <a:t>De siste par ukene har du lagt merke til at hun oftere trekker seg bort fra leken og søker mot de voksne. Hun virker også mer sliten enn tidligere.</a:t>
            </a:r>
          </a:p>
          <a:p>
            <a:r>
              <a:rPr lang="nb-NO" sz="2000"/>
              <a:t>Ved levering en morgen vil hun ikke slippe pappa og begynner å gråte. Pappa sier: «Hun er bare litt trøtt for tiden», før han går.</a:t>
            </a:r>
          </a:p>
          <a:p>
            <a:r>
              <a:rPr lang="nb-NO" sz="2000"/>
              <a:t>Du kjenner Sofie som ei jente som vanligvis kommer raskt inn i lek.</a:t>
            </a:r>
          </a:p>
        </p:txBody>
      </p:sp>
    </p:spTree>
    <p:extLst>
      <p:ext uri="{BB962C8B-B14F-4D97-AF65-F5344CB8AC3E}">
        <p14:creationId xmlns:p14="http://schemas.microsoft.com/office/powerpoint/2010/main" val="324998025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B2F831E-C1D0-DF9D-20C2-D49AA08D9610}"/>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F453F625-4380-895E-5457-42DF0F0AA1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D681F4EA-8D00-77B4-3D75-681136B686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FEB209D1-26B8-0659-23A4-77CC69CBEDA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41539487-1A3E-03E4-9299-39070109940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8AF02EF4-9CE4-EDB1-71CF-C10F6155AD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0790B4A2-5076-A7C7-EB13-690D8A17079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1770E023-5176-6BF0-CD34-5334781716E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41B5AE1A-316C-817C-B17F-9298BA02A06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D1059580-D3FC-D9DA-BBCB-5D6E19B259E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9CDB858C-A8D1-D64D-C110-5927E8BBAE3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4349701F-BF8B-7381-A09E-81A4C452045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B951C216-887B-17E8-7131-135EA87A6F0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AA6A33EF-A37A-3283-2196-535FA0D2129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738FA32A-6A01-912F-6F88-D195EE91DCD8}"/>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719DA790-7A53-65D7-C853-D0738A087657}"/>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F5D55DAA-89CC-5968-C719-137AE18F7193}"/>
              </a:ext>
            </a:extLst>
          </p:cNvPr>
          <p:cNvSpPr txBox="1"/>
          <p:nvPr/>
        </p:nvSpPr>
        <p:spPr>
          <a:xfrm>
            <a:off x="2054431" y="2086487"/>
            <a:ext cx="6878781" cy="646331"/>
          </a:xfrm>
          <a:prstGeom prst="rect">
            <a:avLst/>
          </a:prstGeom>
          <a:noFill/>
        </p:spPr>
        <p:txBody>
          <a:bodyPr wrap="square">
            <a:spAutoFit/>
          </a:bodyPr>
          <a:lstStyle/>
          <a:p>
            <a:r>
              <a:rPr lang="nb-NO" sz="3600" b="1">
                <a:solidFill>
                  <a:schemeClr val="bg1"/>
                </a:solidFill>
              </a:rPr>
              <a:t>Nivå 0 – </a:t>
            </a:r>
            <a:r>
              <a:rPr lang="nb-NO" sz="3600">
                <a:solidFill>
                  <a:schemeClr val="bg1"/>
                </a:solidFill>
              </a:rPr>
              <a:t>undring</a:t>
            </a:r>
          </a:p>
        </p:txBody>
      </p:sp>
      <p:sp>
        <p:nvSpPr>
          <p:cNvPr id="8" name="TekstSylinder 7">
            <a:extLst>
              <a:ext uri="{FF2B5EF4-FFF2-40B4-BE49-F238E27FC236}">
                <a16:creationId xmlns:a16="http://schemas.microsoft.com/office/drawing/2014/main" id="{37186FD9-CB01-28BC-4BA6-BFBD9110E32D}"/>
              </a:ext>
            </a:extLst>
          </p:cNvPr>
          <p:cNvSpPr txBox="1"/>
          <p:nvPr/>
        </p:nvSpPr>
        <p:spPr>
          <a:xfrm>
            <a:off x="786659" y="4042305"/>
            <a:ext cx="10748633" cy="2246769"/>
          </a:xfrm>
          <a:prstGeom prst="rect">
            <a:avLst/>
          </a:prstGeom>
          <a:noFill/>
        </p:spPr>
        <p:txBody>
          <a:bodyPr wrap="square">
            <a:spAutoFit/>
          </a:bodyPr>
          <a:lstStyle/>
          <a:p>
            <a:r>
              <a:rPr lang="nb-NO" sz="2000" b="1"/>
              <a:t>Sofie er 9 år og går i 4. klasse.</a:t>
            </a:r>
          </a:p>
          <a:p>
            <a:r>
              <a:rPr lang="nb-NO" sz="2000"/>
              <a:t>De siste par ukene har du lagt merke til at hun oftere trekker seg unna de andre elevene i friminuttene. Hun virker mer stille og sliten enn tidligere, og deltar mindre aktivt i undervisningen.</a:t>
            </a:r>
          </a:p>
          <a:p>
            <a:r>
              <a:rPr lang="nb-NO" sz="2000"/>
              <a:t>En morgen kommer Sofie sent inn i klasserommet. Hun virker lei seg og setter seg stille ved pulten sin. Når du spør hvordan det går, svarer hun kort: «Jeg er bare trøtt.»</a:t>
            </a:r>
          </a:p>
          <a:p>
            <a:r>
              <a:rPr lang="nb-NO" sz="2000"/>
              <a:t>Du kjenner Sofie som ei jente som vanligvis er sosial, aktiv og deltar i både lek og undervisning.</a:t>
            </a:r>
          </a:p>
          <a:p>
            <a:endParaRPr lang="nb-NO" sz="2000"/>
          </a:p>
        </p:txBody>
      </p:sp>
    </p:spTree>
    <p:extLst>
      <p:ext uri="{BB962C8B-B14F-4D97-AF65-F5344CB8AC3E}">
        <p14:creationId xmlns:p14="http://schemas.microsoft.com/office/powerpoint/2010/main" val="85962013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F51129E-51F3-507D-9148-177CF392EC33}"/>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9E576995-967A-81FD-DEBE-45EAB78A8B7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2315EF3B-72A3-B7CA-2B57-997568B2876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210817A2-BF78-D211-EF03-58E04B83DC6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F7E0FF7A-0857-B754-E3CC-2CF96AB50DC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7E4876DE-722A-CAA6-6F2D-80D27B1443A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6F08DD84-0D63-6FFC-6040-3F193951C87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11281670-2312-E4EB-45EF-2B675D0B1E3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CD06AD91-CA4D-7BD8-BEB0-2ADA62225D0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06950B07-563F-0AFA-0F35-BA7DE42C4B0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B9F4F5F2-66E2-087E-8156-7AA54319418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78C8C86B-55FC-F880-B949-76DC69F9209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27860D14-E28D-31D8-A005-A9D8BE31FF1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902BBACF-9ED1-E8C9-59D0-9E3B9654C5E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6436F164-9301-B252-F36D-E96D54C514A0}"/>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5E2D54E7-23A1-98BD-37E8-C1C06A74B367}"/>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E75E978B-9CAC-AA42-96E3-8FCA711BBE63}"/>
              </a:ext>
            </a:extLst>
          </p:cNvPr>
          <p:cNvSpPr txBox="1"/>
          <p:nvPr/>
        </p:nvSpPr>
        <p:spPr>
          <a:xfrm>
            <a:off x="2054431" y="2086487"/>
            <a:ext cx="6878781" cy="646331"/>
          </a:xfrm>
          <a:prstGeom prst="rect">
            <a:avLst/>
          </a:prstGeom>
          <a:noFill/>
        </p:spPr>
        <p:txBody>
          <a:bodyPr wrap="square">
            <a:spAutoFit/>
          </a:bodyPr>
          <a:lstStyle/>
          <a:p>
            <a:r>
              <a:rPr lang="nb-NO" sz="3600" b="1">
                <a:solidFill>
                  <a:schemeClr val="bg1"/>
                </a:solidFill>
              </a:rPr>
              <a:t>Nivå 0 – </a:t>
            </a:r>
            <a:r>
              <a:rPr lang="nb-NO" sz="3600">
                <a:solidFill>
                  <a:schemeClr val="bg1"/>
                </a:solidFill>
              </a:rPr>
              <a:t>undring</a:t>
            </a:r>
          </a:p>
        </p:txBody>
      </p:sp>
      <p:sp>
        <p:nvSpPr>
          <p:cNvPr id="8" name="TekstSylinder 7">
            <a:extLst>
              <a:ext uri="{FF2B5EF4-FFF2-40B4-BE49-F238E27FC236}">
                <a16:creationId xmlns:a16="http://schemas.microsoft.com/office/drawing/2014/main" id="{2B7A4CC8-A65C-94A5-0EEB-A6DD0201D5B8}"/>
              </a:ext>
            </a:extLst>
          </p:cNvPr>
          <p:cNvSpPr txBox="1"/>
          <p:nvPr/>
        </p:nvSpPr>
        <p:spPr>
          <a:xfrm>
            <a:off x="786659" y="4100621"/>
            <a:ext cx="10748633" cy="2677656"/>
          </a:xfrm>
          <a:prstGeom prst="rect">
            <a:avLst/>
          </a:prstGeom>
          <a:noFill/>
        </p:spPr>
        <p:txBody>
          <a:bodyPr wrap="square">
            <a:spAutoFit/>
          </a:bodyPr>
          <a:lstStyle/>
          <a:p>
            <a:r>
              <a:rPr lang="nb-NO" sz="2000" b="1"/>
              <a:t>Sofie er 14 år og går i 9. klasse.</a:t>
            </a:r>
          </a:p>
          <a:p>
            <a:r>
              <a:rPr lang="nb-NO" sz="2000"/>
              <a:t>De siste par ukene har du lagt merke til at hun oftere trekker seg unna de andre elevene i friminuttene. Hun virker mer stille og sliten enn tidligere, og deltar mindre aktivt i undervisningen.</a:t>
            </a:r>
          </a:p>
          <a:p>
            <a:r>
              <a:rPr lang="nb-NO" sz="2000"/>
              <a:t>En morgen kommer Sofie for sent til første time. Hun virker nedstemt, setter seg bakerst i klasserommet og tar ikke fram skolearbeidet. Når du spør hvordan det går, svarer hun kort: «Jeg er bare trøtt.»</a:t>
            </a:r>
          </a:p>
          <a:p>
            <a:r>
              <a:rPr lang="nb-NO" sz="2000"/>
              <a:t>Du kjenner Sofie som ei jente som vanligvis er sosial, engasjert og deltar aktivt både faglig og sosialt.</a:t>
            </a:r>
          </a:p>
          <a:p>
            <a:endParaRPr lang="nb-NO" sz="2800" b="1"/>
          </a:p>
        </p:txBody>
      </p:sp>
    </p:spTree>
    <p:extLst>
      <p:ext uri="{BB962C8B-B14F-4D97-AF65-F5344CB8AC3E}">
        <p14:creationId xmlns:p14="http://schemas.microsoft.com/office/powerpoint/2010/main" val="369530526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11DF683-350A-5331-CD8B-28C73A82D0E1}"/>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9F155DEB-C19A-3D48-6755-383C22DBE90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897E3B20-3131-D909-C0FC-4027569D7F5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BE94AA3D-8DB0-1945-94EC-5EE430C2635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0682A9D7-2B28-2985-8E79-A31E0AD9B8B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27EC2930-A5B0-6DE5-7828-FF437EAD7FB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A94EA90E-6C10-3208-3A68-A48A232006C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AB4056C9-B750-51D4-417C-42ADAEEDB2C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5AF83CCE-64A4-A485-8A56-37A454853B0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B71D99BB-159B-1698-05B4-2040F1C4942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E7FFDD8E-E4BB-108E-7C31-45451906956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47ED2597-2381-D353-7C66-58A6F08F760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7AFADE51-84D0-78A4-2C84-6C797D16ECA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96650DBD-C2C8-ED98-F9E8-2595A0E6A70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6E2903AD-A984-124A-8267-4A082CED77C2}"/>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A74F6FCF-AA76-7E28-2073-74B15E55D815}"/>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217BABCA-24B2-BD0B-EEA2-B3A85DCCA961}"/>
              </a:ext>
            </a:extLst>
          </p:cNvPr>
          <p:cNvSpPr txBox="1"/>
          <p:nvPr/>
        </p:nvSpPr>
        <p:spPr>
          <a:xfrm>
            <a:off x="2054431" y="2086487"/>
            <a:ext cx="6878781" cy="646331"/>
          </a:xfrm>
          <a:prstGeom prst="rect">
            <a:avLst/>
          </a:prstGeom>
          <a:noFill/>
        </p:spPr>
        <p:txBody>
          <a:bodyPr wrap="square">
            <a:spAutoFit/>
          </a:bodyPr>
          <a:lstStyle/>
          <a:p>
            <a:r>
              <a:rPr lang="nb-NO" sz="3600" b="1">
                <a:solidFill>
                  <a:schemeClr val="bg1"/>
                </a:solidFill>
              </a:rPr>
              <a:t>Nivå 0 – </a:t>
            </a:r>
            <a:r>
              <a:rPr lang="nb-NO" sz="3600">
                <a:solidFill>
                  <a:schemeClr val="bg1"/>
                </a:solidFill>
              </a:rPr>
              <a:t>undring</a:t>
            </a:r>
          </a:p>
        </p:txBody>
      </p:sp>
      <p:sp>
        <p:nvSpPr>
          <p:cNvPr id="8" name="TekstSylinder 7">
            <a:extLst>
              <a:ext uri="{FF2B5EF4-FFF2-40B4-BE49-F238E27FC236}">
                <a16:creationId xmlns:a16="http://schemas.microsoft.com/office/drawing/2014/main" id="{895CA979-4B90-93E8-F74A-0F99004F3BBE}"/>
              </a:ext>
            </a:extLst>
          </p:cNvPr>
          <p:cNvSpPr txBox="1"/>
          <p:nvPr/>
        </p:nvSpPr>
        <p:spPr>
          <a:xfrm>
            <a:off x="820792" y="4136362"/>
            <a:ext cx="10748633" cy="1877437"/>
          </a:xfrm>
          <a:prstGeom prst="rect">
            <a:avLst/>
          </a:prstGeom>
          <a:noFill/>
        </p:spPr>
        <p:txBody>
          <a:bodyPr wrap="square">
            <a:spAutoFit/>
          </a:bodyPr>
          <a:lstStyle/>
          <a:p>
            <a:r>
              <a:rPr lang="nb-NO" sz="2400" b="1"/>
              <a:t>Hva gjør dere med denne undringen i deres barnehage eller skole?</a:t>
            </a:r>
          </a:p>
          <a:p>
            <a:endParaRPr lang="nb-NO" sz="2400"/>
          </a:p>
          <a:p>
            <a:r>
              <a:rPr lang="nb-NO" sz="2400"/>
              <a:t>Beskriv steg for steg hvordan dere ville håndtert situasjonen med Sofie, slik dere faktisk jobber i dag.</a:t>
            </a:r>
          </a:p>
          <a:p>
            <a:endParaRPr lang="nb-NO" sz="2000"/>
          </a:p>
        </p:txBody>
      </p:sp>
    </p:spTree>
    <p:extLst>
      <p:ext uri="{BB962C8B-B14F-4D97-AF65-F5344CB8AC3E}">
        <p14:creationId xmlns:p14="http://schemas.microsoft.com/office/powerpoint/2010/main" val="43640597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1DF95AC-8EB9-4220-A935-10D8C2662551}"/>
            </a:ext>
          </a:extLst>
        </p:cNvPr>
        <p:cNvGrpSpPr/>
        <p:nvPr/>
      </p:nvGrpSpPr>
      <p:grpSpPr>
        <a:xfrm>
          <a:off x="0" y="0"/>
          <a:ext cx="0" cy="0"/>
          <a:chOff x="0" y="0"/>
          <a:chExt cx="0" cy="0"/>
        </a:xfrm>
      </p:grpSpPr>
      <p:sp useBgFill="1">
        <p:nvSpPr>
          <p:cNvPr id="6" name="Color Cover">
            <a:extLst>
              <a:ext uri="{FF2B5EF4-FFF2-40B4-BE49-F238E27FC236}">
                <a16:creationId xmlns:a16="http://schemas.microsoft.com/office/drawing/2014/main" id="{BEA0AC6E-3948-BD69-F2B1-AE5ADABA5E1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Color Cover">
            <a:extLst>
              <a:ext uri="{FF2B5EF4-FFF2-40B4-BE49-F238E27FC236}">
                <a16:creationId xmlns:a16="http://schemas.microsoft.com/office/drawing/2014/main" id="{47486077-F411-8FC9-9346-991B2EC8E64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11">
            <a:extLst>
              <a:ext uri="{FF2B5EF4-FFF2-40B4-BE49-F238E27FC236}">
                <a16:creationId xmlns:a16="http://schemas.microsoft.com/office/drawing/2014/main" id="{8D7EFBBB-84B7-8178-8D3F-8E6E935A72C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26" name="Color">
              <a:extLst>
                <a:ext uri="{FF2B5EF4-FFF2-40B4-BE49-F238E27FC236}">
                  <a16:creationId xmlns:a16="http://schemas.microsoft.com/office/drawing/2014/main" id="{AA816244-BB51-84ED-9900-C10FEDA958D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Color">
              <a:extLst>
                <a:ext uri="{FF2B5EF4-FFF2-40B4-BE49-F238E27FC236}">
                  <a16:creationId xmlns:a16="http://schemas.microsoft.com/office/drawing/2014/main" id="{54DF8963-AF1C-B93E-61D8-2944CAD4BCC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 name="Group 15">
            <a:extLst>
              <a:ext uri="{FF2B5EF4-FFF2-40B4-BE49-F238E27FC236}">
                <a16:creationId xmlns:a16="http://schemas.microsoft.com/office/drawing/2014/main" id="{77D65C30-051E-10E9-F6AA-35DE16F2709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19CDBF88-B283-66A4-EAA0-63C1F43E01D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Shape 17">
              <a:extLst>
                <a:ext uri="{FF2B5EF4-FFF2-40B4-BE49-F238E27FC236}">
                  <a16:creationId xmlns:a16="http://schemas.microsoft.com/office/drawing/2014/main" id="{111E2456-4D97-B3F3-36A1-98A86452585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A56239A8-BAB4-7243-CD26-0538923D31C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Freeform: Shape 19">
              <a:extLst>
                <a:ext uri="{FF2B5EF4-FFF2-40B4-BE49-F238E27FC236}">
                  <a16:creationId xmlns:a16="http://schemas.microsoft.com/office/drawing/2014/main" id="{2F95F124-1277-A8CF-7474-1FBC67D128F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8D59A841-7D9C-4CA3-33E0-E6DD01A2951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C9145806-D9E1-339D-774F-FA623D58B6B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C311BA30-BF2C-38FA-3B74-B1DA6AE233A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CCD66098-F0F5-D5B8-7F86-BA9FB5F662A0}"/>
              </a:ext>
            </a:extLst>
          </p:cNvPr>
          <p:cNvSpPr>
            <a:spLocks noGrp="1"/>
          </p:cNvSpPr>
          <p:nvPr>
            <p:ph type="title"/>
          </p:nvPr>
        </p:nvSpPr>
        <p:spPr>
          <a:xfrm>
            <a:off x="755934" y="1559998"/>
            <a:ext cx="5129600" cy="4238003"/>
          </a:xfrm>
        </p:spPr>
        <p:txBody>
          <a:bodyPr anchor="ctr">
            <a:normAutofit/>
          </a:bodyPr>
          <a:lstStyle/>
          <a:p>
            <a:r>
              <a:rPr lang="nb-NO" sz="2700">
                <a:solidFill>
                  <a:schemeClr val="bg1"/>
                </a:solidFill>
              </a:rPr>
              <a:t>   </a:t>
            </a:r>
            <a:br>
              <a:rPr lang="nb-NO" sz="2700">
                <a:solidFill>
                  <a:schemeClr val="bg1"/>
                </a:solidFill>
              </a:rPr>
            </a:br>
            <a:br>
              <a:rPr lang="nb-NO" sz="4800"/>
            </a:br>
            <a:endParaRPr lang="nb-NO" sz="4800">
              <a:solidFill>
                <a:schemeClr val="bg1"/>
              </a:solidFill>
            </a:endParaRPr>
          </a:p>
        </p:txBody>
      </p:sp>
      <p:sp>
        <p:nvSpPr>
          <p:cNvPr id="3" name="Plassholder for innhold 2">
            <a:extLst>
              <a:ext uri="{FF2B5EF4-FFF2-40B4-BE49-F238E27FC236}">
                <a16:creationId xmlns:a16="http://schemas.microsoft.com/office/drawing/2014/main" id="{B92AA77D-DB8A-D1E3-521C-39088F6A413B}"/>
              </a:ext>
            </a:extLst>
          </p:cNvPr>
          <p:cNvSpPr>
            <a:spLocks noGrp="1"/>
          </p:cNvSpPr>
          <p:nvPr>
            <p:ph idx="1"/>
          </p:nvPr>
        </p:nvSpPr>
        <p:spPr>
          <a:xfrm>
            <a:off x="6464410" y="801667"/>
            <a:ext cx="4484536" cy="5770584"/>
          </a:xfrm>
        </p:spPr>
        <p:txBody>
          <a:bodyPr anchor="ctr">
            <a:normAutofit/>
          </a:bodyPr>
          <a:lstStyle/>
          <a:p>
            <a:pPr marL="0" indent="0">
              <a:buNone/>
            </a:pPr>
            <a:endParaRPr lang="en-US" sz="1800" kern="1200">
              <a:solidFill>
                <a:schemeClr val="tx2"/>
              </a:solidFill>
              <a:latin typeface="+mj-lt"/>
              <a:ea typeface="+mj-ea"/>
              <a:cs typeface="+mj-cs"/>
            </a:endParaRPr>
          </a:p>
          <a:p>
            <a:pPr marL="0" indent="0">
              <a:buNone/>
            </a:pPr>
            <a:endParaRPr lang="nb-NO" sz="1800">
              <a:solidFill>
                <a:schemeClr val="tx2"/>
              </a:solidFill>
            </a:endParaRPr>
          </a:p>
        </p:txBody>
      </p:sp>
      <p:sp>
        <p:nvSpPr>
          <p:cNvPr id="5" name="TekstSylinder 4">
            <a:extLst>
              <a:ext uri="{FF2B5EF4-FFF2-40B4-BE49-F238E27FC236}">
                <a16:creationId xmlns:a16="http://schemas.microsoft.com/office/drawing/2014/main" id="{21FFD06C-7299-B83D-CB14-0D58908D5AE7}"/>
              </a:ext>
            </a:extLst>
          </p:cNvPr>
          <p:cNvSpPr txBox="1"/>
          <p:nvPr/>
        </p:nvSpPr>
        <p:spPr>
          <a:xfrm>
            <a:off x="984812" y="2228215"/>
            <a:ext cx="6276108" cy="218521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err="1">
                <a:ln>
                  <a:noFill/>
                </a:ln>
                <a:solidFill>
                  <a:prstClr val="white"/>
                </a:solidFill>
                <a:effectLst/>
                <a:uLnTx/>
                <a:uFillTx/>
                <a:latin typeface="Calibri Light" panose="020F0302020204030204"/>
                <a:ea typeface="+mn-ea"/>
                <a:cs typeface="+mn-cs"/>
              </a:rPr>
              <a:t>Oppdagerkompetanse</a:t>
            </a:r>
            <a:endParaRPr kumimoji="0" lang="en-US" sz="3600" b="1" i="0" u="none" strike="noStrike" kern="1200" cap="none" spc="0" normalizeH="0" baseline="0" noProof="0">
              <a:ln>
                <a:noFill/>
              </a:ln>
              <a:solidFill>
                <a:prstClr val="white"/>
              </a:solidFill>
              <a:effectLst/>
              <a:uLnTx/>
              <a:uFillTx/>
              <a:latin typeface="Calibri Light" panose="020F03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err="1">
                <a:ln>
                  <a:noFill/>
                </a:ln>
                <a:solidFill>
                  <a:prstClr val="white"/>
                </a:solidFill>
                <a:effectLst/>
                <a:uLnTx/>
                <a:uFillTx/>
                <a:latin typeface="Calibri Light" panose="020F0302020204030204"/>
                <a:ea typeface="+mn-ea"/>
                <a:cs typeface="+mn-cs"/>
              </a:rPr>
              <a:t>Samtaleferdigheter</a:t>
            </a:r>
            <a:endParaRPr kumimoji="0" lang="en-US" sz="3600" b="1" i="0" u="none" strike="noStrike" kern="1200" cap="none" spc="0" normalizeH="0" baseline="0" noProof="0">
              <a:ln>
                <a:noFill/>
              </a:ln>
              <a:solidFill>
                <a:prstClr val="white"/>
              </a:solidFill>
              <a:effectLst/>
              <a:uLnTx/>
              <a:uFillTx/>
              <a:latin typeface="Calibri Light" panose="020F03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prstClr val="white"/>
                </a:solidFill>
                <a:effectLst/>
                <a:uLnTx/>
                <a:uFillTx/>
                <a:latin typeface="Calibri Light" panose="020F0302020204030204"/>
                <a:ea typeface="+mn-ea"/>
                <a:cs typeface="+mn-cs"/>
              </a:rPr>
              <a:t>Bruk av </a:t>
            </a:r>
            <a:r>
              <a:rPr kumimoji="0" lang="en-US" sz="3200" b="0" i="0" u="none" strike="noStrike" kern="1200" cap="none" spc="0" normalizeH="0" baseline="0" noProof="0" err="1">
                <a:ln>
                  <a:noFill/>
                </a:ln>
                <a:solidFill>
                  <a:prstClr val="white"/>
                </a:solidFill>
                <a:effectLst/>
                <a:uLnTx/>
                <a:uFillTx/>
                <a:latin typeface="Calibri Light" panose="020F0302020204030204"/>
                <a:ea typeface="+mn-ea"/>
                <a:cs typeface="+mn-cs"/>
              </a:rPr>
              <a:t>tiltak</a:t>
            </a:r>
            <a:r>
              <a:rPr kumimoji="0" lang="en-US" sz="3200" b="0" i="0" u="none" strike="noStrike" kern="1200" cap="none" spc="0" normalizeH="0" baseline="0" noProof="0">
                <a:ln>
                  <a:noFill/>
                </a:ln>
                <a:solidFill>
                  <a:prstClr val="white"/>
                </a:solidFill>
                <a:effectLst/>
                <a:uLnTx/>
                <a:uFillTx/>
                <a:latin typeface="Calibri Light" panose="020F0302020204030204"/>
                <a:ea typeface="+mn-ea"/>
                <a:cs typeface="+mn-cs"/>
              </a:rPr>
              <a:t>/</a:t>
            </a:r>
            <a:r>
              <a:rPr kumimoji="0" lang="en-US" sz="3200" b="0" i="0" u="none" strike="noStrike" kern="1200" cap="none" spc="0" normalizeH="0" baseline="0" noProof="0" err="1">
                <a:ln>
                  <a:noFill/>
                </a:ln>
                <a:solidFill>
                  <a:prstClr val="white"/>
                </a:solidFill>
                <a:effectLst/>
                <a:uLnTx/>
                <a:uFillTx/>
                <a:latin typeface="Calibri Light" panose="020F0302020204030204"/>
                <a:ea typeface="+mn-ea"/>
                <a:cs typeface="+mn-cs"/>
              </a:rPr>
              <a:t>tiltaksarbeid</a:t>
            </a:r>
            <a:endParaRPr kumimoji="0" lang="en-US" sz="3200" b="0" i="0" u="none" strike="noStrike" kern="1200" cap="none" spc="0" normalizeH="0" baseline="0" noProof="0">
              <a:ln>
                <a:noFill/>
              </a:ln>
              <a:solidFill>
                <a:prstClr val="white"/>
              </a:solidFill>
              <a:effectLst/>
              <a:uLnTx/>
              <a:uFillTx/>
              <a:latin typeface="Calibri Light" panose="020F03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err="1">
                <a:ln>
                  <a:noFill/>
                </a:ln>
                <a:solidFill>
                  <a:prstClr val="white"/>
                </a:solidFill>
                <a:effectLst/>
                <a:uLnTx/>
                <a:uFillTx/>
                <a:latin typeface="Calibri Light" panose="020F0302020204030204"/>
                <a:ea typeface="+mn-ea"/>
                <a:cs typeface="+mn-cs"/>
              </a:rPr>
              <a:t>Samhandlingsferdigheter</a:t>
            </a: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kstSylinder 9">
            <a:extLst>
              <a:ext uri="{FF2B5EF4-FFF2-40B4-BE49-F238E27FC236}">
                <a16:creationId xmlns:a16="http://schemas.microsoft.com/office/drawing/2014/main" id="{FBC21012-1375-A2C3-2E0F-2A3CC8D5D6D9}"/>
              </a:ext>
            </a:extLst>
          </p:cNvPr>
          <p:cNvSpPr txBox="1"/>
          <p:nvPr/>
        </p:nvSpPr>
        <p:spPr>
          <a:xfrm>
            <a:off x="6163461" y="1243329"/>
            <a:ext cx="6097978" cy="4031873"/>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nb-NO" sz="3200" b="0" i="0" u="none" strike="noStrike" kern="1200" cap="none" spc="0" normalizeH="0" baseline="0" noProof="0">
                <a:ln>
                  <a:noFill/>
                </a:ln>
                <a:solidFill>
                  <a:prstClr val="black"/>
                </a:solidFill>
                <a:effectLst/>
                <a:uLnTx/>
                <a:uFillTx/>
                <a:latin typeface="Calibri" panose="020F0502020204030204"/>
                <a:ea typeface="+mn-ea"/>
                <a:cs typeface="+mn-cs"/>
              </a:rPr>
              <a:t>Hva betyr nivå 0 i praksis?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b-NO" sz="3200" b="0" i="0" u="none" strike="noStrike" kern="1200" cap="none" spc="0" normalizeH="0" baseline="0" noProof="0">
              <a:ln>
                <a:noFill/>
              </a:ln>
              <a:solidFill>
                <a:prstClr val="black"/>
              </a:solidFill>
              <a:effectLst/>
              <a:uLnTx/>
              <a:uFillTx/>
              <a:latin typeface="Calibri" panose="020F0502020204030204"/>
              <a:ea typeface="+mn-ea"/>
              <a:cs typeface="+mn-cs"/>
            </a:endParaRPr>
          </a:p>
          <a:p>
            <a:pPr marL="342900" lvl="0" indent="-342900">
              <a:buFont typeface="Arial" panose="020B0604020202020204" pitchFamily="34" charset="0"/>
              <a:buChar char="•"/>
            </a:pPr>
            <a:r>
              <a:rPr lang="nb-NO" sz="2400"/>
              <a:t>Vi legger merke til og konkretiserer det som vekker undring</a:t>
            </a:r>
          </a:p>
          <a:p>
            <a:pPr marL="342900" lvl="0" indent="-342900">
              <a:buFont typeface="Arial" panose="020B0604020202020204" pitchFamily="34" charset="0"/>
              <a:buChar char="•"/>
            </a:pPr>
            <a:r>
              <a:rPr lang="nb-NO" sz="2400"/>
              <a:t>Vi drøfter undringen med leder/kollega</a:t>
            </a:r>
          </a:p>
          <a:p>
            <a:pPr marL="342900" lvl="0" indent="-342900">
              <a:buFont typeface="Arial" panose="020B0604020202020204" pitchFamily="34" charset="0"/>
              <a:buChar char="•"/>
            </a:pPr>
            <a:r>
              <a:rPr lang="nb-NO" sz="2400"/>
              <a:t>Vi snakker med barnet og foreldrene</a:t>
            </a:r>
          </a:p>
          <a:p>
            <a:pPr marL="342900" lvl="0" indent="-342900">
              <a:buFont typeface="Arial" panose="020B0604020202020204" pitchFamily="34" charset="0"/>
              <a:buChar char="•"/>
            </a:pPr>
            <a:r>
              <a:rPr lang="nb-NO" sz="2400"/>
              <a:t>Vi vurderer om det er grunnlag for videre oppfølging</a:t>
            </a:r>
          </a:p>
          <a:p>
            <a:pPr marL="342900" lvl="0" indent="-342900">
              <a:buFont typeface="Arial" panose="020B0604020202020204" pitchFamily="34" charset="0"/>
              <a:buChar char="•"/>
            </a:pPr>
            <a:r>
              <a:rPr lang="nb-NO" sz="2400"/>
              <a:t>Vi dokumenterer og avklarer veien videre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b-NO"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587643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1F2958A-FFD8-7C06-070D-A738F232E9E9}"/>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1E7DBB8B-02E7-B64A-AB02-79B15FCE60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7A34AB6D-4D39-2078-ABDB-AE1BD6D940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72FE6E0C-8E0C-ECB3-6A6E-6B84B6B2A96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85C88293-19E7-E372-6863-EF2EA3C6D3D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ACD86F88-9341-1D6A-8976-2E56D3A063D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04493E19-AE09-B129-3C0A-CC0B931A537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4D1CD8A9-3CD2-18EC-55A2-9ED1A0BEBAD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5F176294-3E22-D73F-63AA-C6A6FF6CC0D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2082282C-19BD-7B2E-EBA7-41560B78F0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43F7C99B-C938-F362-3E09-897FF851D60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1D9FA2FD-25D9-DB2F-5893-252AE4A21FC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A57DDD2E-365D-C671-4D11-6B112ECCF4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6AF1DD25-2E50-E291-1C72-8668B3C2D67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9DDF0D53-8EA4-2211-4A33-89D254F3FAD9}"/>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34640283-5E0C-A063-3BBD-1E96D3226C65}"/>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6C2C131A-5FAA-E27F-C1F9-4401E9B238EE}"/>
              </a:ext>
            </a:extLst>
          </p:cNvPr>
          <p:cNvSpPr txBox="1"/>
          <p:nvPr/>
        </p:nvSpPr>
        <p:spPr>
          <a:xfrm>
            <a:off x="437757" y="2027886"/>
            <a:ext cx="11364686" cy="1200329"/>
          </a:xfrm>
          <a:prstGeom prst="rect">
            <a:avLst/>
          </a:prstGeom>
          <a:noFill/>
        </p:spPr>
        <p:txBody>
          <a:bodyPr wrap="square">
            <a:spAutoFit/>
          </a:bodyPr>
          <a:lstStyle/>
          <a:p>
            <a:r>
              <a:rPr lang="nb-NO" sz="3600" b="1">
                <a:solidFill>
                  <a:schemeClr val="bg1"/>
                </a:solidFill>
              </a:rPr>
              <a:t>Nivå 1 – </a:t>
            </a:r>
            <a:r>
              <a:rPr lang="en-US" sz="3600" err="1">
                <a:solidFill>
                  <a:schemeClr val="bg1"/>
                </a:solidFill>
              </a:rPr>
              <a:t>Samarbeid</a:t>
            </a:r>
            <a:r>
              <a:rPr lang="en-US" sz="3600">
                <a:solidFill>
                  <a:schemeClr val="bg1"/>
                </a:solidFill>
              </a:rPr>
              <a:t> med </a:t>
            </a:r>
            <a:r>
              <a:rPr lang="en-US" sz="3600" err="1">
                <a:solidFill>
                  <a:schemeClr val="bg1"/>
                </a:solidFill>
              </a:rPr>
              <a:t>familien</a:t>
            </a:r>
            <a:r>
              <a:rPr lang="en-US" sz="3600">
                <a:solidFill>
                  <a:schemeClr val="bg1"/>
                </a:solidFill>
              </a:rPr>
              <a:t> </a:t>
            </a:r>
            <a:r>
              <a:rPr lang="en-US" sz="3600" err="1">
                <a:solidFill>
                  <a:schemeClr val="bg1"/>
                </a:solidFill>
              </a:rPr>
              <a:t>og</a:t>
            </a:r>
            <a:r>
              <a:rPr lang="en-US" sz="3600">
                <a:solidFill>
                  <a:schemeClr val="bg1"/>
                </a:solidFill>
              </a:rPr>
              <a:t> </a:t>
            </a:r>
            <a:r>
              <a:rPr lang="en-US" sz="3600" err="1">
                <a:solidFill>
                  <a:schemeClr val="bg1"/>
                </a:solidFill>
              </a:rPr>
              <a:t>tiltak</a:t>
            </a:r>
            <a:r>
              <a:rPr lang="en-US" sz="3600">
                <a:solidFill>
                  <a:schemeClr val="bg1"/>
                </a:solidFill>
              </a:rPr>
              <a:t> </a:t>
            </a:r>
            <a:r>
              <a:rPr lang="en-US" sz="3600" err="1">
                <a:solidFill>
                  <a:schemeClr val="bg1"/>
                </a:solidFill>
              </a:rPr>
              <a:t>i</a:t>
            </a:r>
            <a:r>
              <a:rPr lang="en-US" sz="3600">
                <a:solidFill>
                  <a:schemeClr val="bg1"/>
                </a:solidFill>
              </a:rPr>
              <a:t> </a:t>
            </a:r>
            <a:r>
              <a:rPr lang="en-US" sz="3600" err="1">
                <a:solidFill>
                  <a:schemeClr val="bg1"/>
                </a:solidFill>
              </a:rPr>
              <a:t>egen</a:t>
            </a:r>
            <a:r>
              <a:rPr lang="en-US" sz="3600">
                <a:solidFill>
                  <a:schemeClr val="bg1"/>
                </a:solidFill>
              </a:rPr>
              <a:t> </a:t>
            </a:r>
            <a:r>
              <a:rPr lang="en-US" sz="3600" err="1">
                <a:solidFill>
                  <a:schemeClr val="bg1"/>
                </a:solidFill>
              </a:rPr>
              <a:t>tjeneste</a:t>
            </a:r>
            <a:endParaRPr lang="en-US" sz="3600">
              <a:solidFill>
                <a:schemeClr val="bg1"/>
              </a:solidFill>
            </a:endParaRPr>
          </a:p>
          <a:p>
            <a:endParaRPr lang="nb-NO" sz="3600" b="1">
              <a:solidFill>
                <a:schemeClr val="bg1"/>
              </a:solidFill>
            </a:endParaRPr>
          </a:p>
        </p:txBody>
      </p:sp>
      <p:sp>
        <p:nvSpPr>
          <p:cNvPr id="6" name="TekstSylinder 5">
            <a:extLst>
              <a:ext uri="{FF2B5EF4-FFF2-40B4-BE49-F238E27FC236}">
                <a16:creationId xmlns:a16="http://schemas.microsoft.com/office/drawing/2014/main" id="{52156349-B07F-3E08-D1CD-4EF59E5AE821}"/>
              </a:ext>
            </a:extLst>
          </p:cNvPr>
          <p:cNvSpPr txBox="1"/>
          <p:nvPr/>
        </p:nvSpPr>
        <p:spPr>
          <a:xfrm>
            <a:off x="437757" y="3962720"/>
            <a:ext cx="11045523" cy="2554545"/>
          </a:xfrm>
          <a:prstGeom prst="rect">
            <a:avLst/>
          </a:prstGeom>
          <a:noFill/>
        </p:spPr>
        <p:txBody>
          <a:bodyPr wrap="square">
            <a:spAutoFit/>
          </a:bodyPr>
          <a:lstStyle/>
          <a:p>
            <a:pPr marL="0" indent="0">
              <a:buNone/>
            </a:pPr>
            <a:r>
              <a:rPr lang="nb-NO" sz="2000" b="1"/>
              <a:t>Det har gått litt tid - barnehage</a:t>
            </a:r>
            <a:endParaRPr lang="nb-NO" sz="2000"/>
          </a:p>
          <a:p>
            <a:pPr marL="0" indent="0">
              <a:buNone/>
            </a:pPr>
            <a:r>
              <a:rPr lang="nb-NO" sz="2000"/>
              <a:t>Dere har fulgt ekstra med på Sofie og ser at endringen vedvarer. Hun trekker seg oftere ut av lek, blir lettere lei seg og søker mye voksenkontakt. Hun har også begynt å reagere sterkere i overgangssituasjoner.</a:t>
            </a:r>
          </a:p>
          <a:p>
            <a:pPr marL="0" indent="0">
              <a:buNone/>
            </a:pPr>
            <a:r>
              <a:rPr lang="nb-NO" sz="2000"/>
              <a:t>I samtale med foreldrene forteller de at familien har hatt en vanskelig periode. Det er mye stress hjemme, og Sofie sover dårlig.</a:t>
            </a:r>
          </a:p>
          <a:p>
            <a:pPr marL="0" indent="0">
              <a:buNone/>
            </a:pPr>
            <a:r>
              <a:rPr lang="nb-NO" sz="2000"/>
              <a:t>Foreldrene kjenner igjen det barnehagen beskriver og ønsker hjelp til å gjøre hverdagen lettere for Sofie.</a:t>
            </a:r>
          </a:p>
          <a:p>
            <a:pPr marL="0" indent="0">
              <a:buNone/>
            </a:pPr>
            <a:endParaRPr lang="nb-NO" sz="2000"/>
          </a:p>
        </p:txBody>
      </p:sp>
    </p:spTree>
    <p:extLst>
      <p:ext uri="{BB962C8B-B14F-4D97-AF65-F5344CB8AC3E}">
        <p14:creationId xmlns:p14="http://schemas.microsoft.com/office/powerpoint/2010/main" val="261560522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8FCED71-CE4E-D168-9B10-FAA19D3C65A1}"/>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6671D2FD-80F4-2811-AB2F-0E316C041A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8F8F2BED-3368-841A-FD83-AC20594FA13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CD4E6D2C-2DF8-1719-826C-AA4B19A6681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4772B91D-73C0-E391-4D78-F96B3EEB8D8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8BAB2D2B-DD74-5E9E-1FF0-79EB3526F36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366F2CF0-A6B3-3ACF-E319-72BE0D6AFCF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121FD4B0-A1F7-0497-0195-C1C8F5CF6DA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198750CC-3B23-6B76-AE4F-26CFA6ACE53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26126F25-D4AE-FD12-E21B-41267ADA84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9E44191C-7F49-C77F-10EF-6029D748F35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F39C07DB-3C5E-EAC5-32AB-2C78EF9858A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69C118A2-5052-5E9F-FF78-31E2D7A45FF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077A4261-8F6D-B85F-CD69-253E0703D2E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2A75D2A7-DC88-D739-594A-25859B371A24}"/>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663D175F-0BD1-AB76-E982-1E3ADF6629DD}"/>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41A71789-DE2D-13B0-A387-39BFA1336501}"/>
              </a:ext>
            </a:extLst>
          </p:cNvPr>
          <p:cNvSpPr txBox="1"/>
          <p:nvPr/>
        </p:nvSpPr>
        <p:spPr>
          <a:xfrm>
            <a:off x="437757" y="2027886"/>
            <a:ext cx="11364686" cy="1200329"/>
          </a:xfrm>
          <a:prstGeom prst="rect">
            <a:avLst/>
          </a:prstGeom>
          <a:noFill/>
        </p:spPr>
        <p:txBody>
          <a:bodyPr wrap="square">
            <a:spAutoFit/>
          </a:bodyPr>
          <a:lstStyle/>
          <a:p>
            <a:r>
              <a:rPr lang="nb-NO" sz="3600" b="1">
                <a:solidFill>
                  <a:schemeClr val="bg1"/>
                </a:solidFill>
              </a:rPr>
              <a:t>Nivå 1 – </a:t>
            </a:r>
            <a:r>
              <a:rPr lang="en-US" sz="3600" err="1">
                <a:solidFill>
                  <a:schemeClr val="bg1"/>
                </a:solidFill>
              </a:rPr>
              <a:t>Samarbeid</a:t>
            </a:r>
            <a:r>
              <a:rPr lang="en-US" sz="3600">
                <a:solidFill>
                  <a:schemeClr val="bg1"/>
                </a:solidFill>
              </a:rPr>
              <a:t> med </a:t>
            </a:r>
            <a:r>
              <a:rPr lang="en-US" sz="3600" err="1">
                <a:solidFill>
                  <a:schemeClr val="bg1"/>
                </a:solidFill>
              </a:rPr>
              <a:t>familien</a:t>
            </a:r>
            <a:r>
              <a:rPr lang="en-US" sz="3600">
                <a:solidFill>
                  <a:schemeClr val="bg1"/>
                </a:solidFill>
              </a:rPr>
              <a:t> </a:t>
            </a:r>
            <a:r>
              <a:rPr lang="en-US" sz="3600" err="1">
                <a:solidFill>
                  <a:schemeClr val="bg1"/>
                </a:solidFill>
              </a:rPr>
              <a:t>og</a:t>
            </a:r>
            <a:r>
              <a:rPr lang="en-US" sz="3600">
                <a:solidFill>
                  <a:schemeClr val="bg1"/>
                </a:solidFill>
              </a:rPr>
              <a:t> </a:t>
            </a:r>
            <a:r>
              <a:rPr lang="en-US" sz="3600" err="1">
                <a:solidFill>
                  <a:schemeClr val="bg1"/>
                </a:solidFill>
              </a:rPr>
              <a:t>tiltak</a:t>
            </a:r>
            <a:r>
              <a:rPr lang="en-US" sz="3600">
                <a:solidFill>
                  <a:schemeClr val="bg1"/>
                </a:solidFill>
              </a:rPr>
              <a:t> </a:t>
            </a:r>
            <a:r>
              <a:rPr lang="en-US" sz="3600" err="1">
                <a:solidFill>
                  <a:schemeClr val="bg1"/>
                </a:solidFill>
              </a:rPr>
              <a:t>i</a:t>
            </a:r>
            <a:r>
              <a:rPr lang="en-US" sz="3600">
                <a:solidFill>
                  <a:schemeClr val="bg1"/>
                </a:solidFill>
              </a:rPr>
              <a:t> </a:t>
            </a:r>
            <a:r>
              <a:rPr lang="en-US" sz="3600" err="1">
                <a:solidFill>
                  <a:schemeClr val="bg1"/>
                </a:solidFill>
              </a:rPr>
              <a:t>egen</a:t>
            </a:r>
            <a:r>
              <a:rPr lang="en-US" sz="3600">
                <a:solidFill>
                  <a:schemeClr val="bg1"/>
                </a:solidFill>
              </a:rPr>
              <a:t> </a:t>
            </a:r>
            <a:r>
              <a:rPr lang="en-US" sz="3600" err="1">
                <a:solidFill>
                  <a:schemeClr val="bg1"/>
                </a:solidFill>
              </a:rPr>
              <a:t>tjeneste</a:t>
            </a:r>
            <a:endParaRPr lang="en-US" sz="3600">
              <a:solidFill>
                <a:schemeClr val="bg1"/>
              </a:solidFill>
            </a:endParaRPr>
          </a:p>
          <a:p>
            <a:endParaRPr lang="nb-NO" sz="3600" b="1">
              <a:solidFill>
                <a:schemeClr val="bg1"/>
              </a:solidFill>
            </a:endParaRPr>
          </a:p>
        </p:txBody>
      </p:sp>
      <p:sp>
        <p:nvSpPr>
          <p:cNvPr id="6" name="TekstSylinder 5">
            <a:extLst>
              <a:ext uri="{FF2B5EF4-FFF2-40B4-BE49-F238E27FC236}">
                <a16:creationId xmlns:a16="http://schemas.microsoft.com/office/drawing/2014/main" id="{250FC208-7EB4-4631-380A-2F2F6D3B11F3}"/>
              </a:ext>
            </a:extLst>
          </p:cNvPr>
          <p:cNvSpPr txBox="1"/>
          <p:nvPr/>
        </p:nvSpPr>
        <p:spPr>
          <a:xfrm>
            <a:off x="437757" y="3962720"/>
            <a:ext cx="11045523" cy="2554545"/>
          </a:xfrm>
          <a:prstGeom prst="rect">
            <a:avLst/>
          </a:prstGeom>
          <a:noFill/>
        </p:spPr>
        <p:txBody>
          <a:bodyPr wrap="square">
            <a:spAutoFit/>
          </a:bodyPr>
          <a:lstStyle/>
          <a:p>
            <a:r>
              <a:rPr lang="nb-NO" sz="2000" b="1"/>
              <a:t>Det har gått litt tid - barneskole</a:t>
            </a:r>
            <a:endParaRPr lang="nb-NO" sz="2000"/>
          </a:p>
          <a:p>
            <a:r>
              <a:rPr lang="nb-NO" sz="2000"/>
              <a:t>Dere har fulgt ekstra med på Sofie og ser at endringen vedvarer. Hun trekker seg fortsatt unna de andre elevene i friminuttene, deltar mindre i undervisningen og virker ofte sliten og lei seg.</a:t>
            </a:r>
          </a:p>
          <a:p>
            <a:r>
              <a:rPr lang="nb-NO" sz="2000"/>
              <a:t>I samtale med foreldrene forteller de at familien har hatt en vanskelig periode. Det er mye stress hjemme, og Sofie sover dårlig.</a:t>
            </a:r>
          </a:p>
          <a:p>
            <a:r>
              <a:rPr lang="nb-NO" sz="2000"/>
              <a:t>Foreldrene kjenner igjen det skolen beskriver og ønsker hjelp til å gjøre skolehverdagen lettere for Sofie.</a:t>
            </a:r>
          </a:p>
          <a:p>
            <a:endParaRPr lang="nb-NO" sz="2000"/>
          </a:p>
          <a:p>
            <a:pPr marL="0" indent="0">
              <a:buNone/>
            </a:pPr>
            <a:endParaRPr lang="nb-NO" sz="2000"/>
          </a:p>
        </p:txBody>
      </p:sp>
    </p:spTree>
    <p:extLst>
      <p:ext uri="{BB962C8B-B14F-4D97-AF65-F5344CB8AC3E}">
        <p14:creationId xmlns:p14="http://schemas.microsoft.com/office/powerpoint/2010/main" val="89127801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51C3A1B-A2B4-A3CC-04C1-7A0954CFF56C}"/>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44010A88-8257-7EDE-780A-D2E7F1B7601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A50480A0-EDDE-A1CA-E155-04DC388A2E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D8A9217B-1F28-5369-959B-0F797AC79E7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58A8F5FB-E8D8-6117-70F1-7BCEFE4269C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1929E2CF-F8CA-C8EC-DCF9-82AABB89689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ED3E652E-84CC-6C4E-2AF9-E49C80D9F93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1E1B823B-79B1-ED49-F2E6-1B19E43BDB0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BFD5697B-9D07-C603-A8A8-86AB84D896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6B093C5E-B131-3A9A-B6A5-FBB9F09E551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8EE99993-9897-9D8B-DFA9-82DA93585B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1829AE45-28FA-C246-FA00-87DF2CC34FA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436B97A5-6A1E-1AA6-22BB-9C6CF211A9D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1407270F-8228-B8AC-4E68-53455BAA005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6DE046E8-DAC7-B78D-76EC-1FC350673494}"/>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D1A79D0D-9BFB-E81B-C6EF-38A3C9B6C2C6}"/>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DF6F0825-B3D1-519B-BAEF-D1E2804DD7C9}"/>
              </a:ext>
            </a:extLst>
          </p:cNvPr>
          <p:cNvSpPr txBox="1"/>
          <p:nvPr/>
        </p:nvSpPr>
        <p:spPr>
          <a:xfrm>
            <a:off x="437757" y="2027886"/>
            <a:ext cx="11364686" cy="1200329"/>
          </a:xfrm>
          <a:prstGeom prst="rect">
            <a:avLst/>
          </a:prstGeom>
          <a:noFill/>
        </p:spPr>
        <p:txBody>
          <a:bodyPr wrap="square">
            <a:spAutoFit/>
          </a:bodyPr>
          <a:lstStyle/>
          <a:p>
            <a:r>
              <a:rPr lang="nb-NO" sz="3600" b="1">
                <a:solidFill>
                  <a:schemeClr val="bg1"/>
                </a:solidFill>
              </a:rPr>
              <a:t>Nivå 1 – </a:t>
            </a:r>
            <a:r>
              <a:rPr lang="en-US" sz="3600" err="1">
                <a:solidFill>
                  <a:schemeClr val="bg1"/>
                </a:solidFill>
              </a:rPr>
              <a:t>Samarbeid</a:t>
            </a:r>
            <a:r>
              <a:rPr lang="en-US" sz="3600">
                <a:solidFill>
                  <a:schemeClr val="bg1"/>
                </a:solidFill>
              </a:rPr>
              <a:t> med </a:t>
            </a:r>
            <a:r>
              <a:rPr lang="en-US" sz="3600" err="1">
                <a:solidFill>
                  <a:schemeClr val="bg1"/>
                </a:solidFill>
              </a:rPr>
              <a:t>familien</a:t>
            </a:r>
            <a:r>
              <a:rPr lang="en-US" sz="3600">
                <a:solidFill>
                  <a:schemeClr val="bg1"/>
                </a:solidFill>
              </a:rPr>
              <a:t> </a:t>
            </a:r>
            <a:r>
              <a:rPr lang="en-US" sz="3600" err="1">
                <a:solidFill>
                  <a:schemeClr val="bg1"/>
                </a:solidFill>
              </a:rPr>
              <a:t>og</a:t>
            </a:r>
            <a:r>
              <a:rPr lang="en-US" sz="3600">
                <a:solidFill>
                  <a:schemeClr val="bg1"/>
                </a:solidFill>
              </a:rPr>
              <a:t> </a:t>
            </a:r>
            <a:r>
              <a:rPr lang="en-US" sz="3600" err="1">
                <a:solidFill>
                  <a:schemeClr val="bg1"/>
                </a:solidFill>
              </a:rPr>
              <a:t>tiltak</a:t>
            </a:r>
            <a:r>
              <a:rPr lang="en-US" sz="3600">
                <a:solidFill>
                  <a:schemeClr val="bg1"/>
                </a:solidFill>
              </a:rPr>
              <a:t> </a:t>
            </a:r>
            <a:r>
              <a:rPr lang="en-US" sz="3600" err="1">
                <a:solidFill>
                  <a:schemeClr val="bg1"/>
                </a:solidFill>
              </a:rPr>
              <a:t>i</a:t>
            </a:r>
            <a:r>
              <a:rPr lang="en-US" sz="3600">
                <a:solidFill>
                  <a:schemeClr val="bg1"/>
                </a:solidFill>
              </a:rPr>
              <a:t> </a:t>
            </a:r>
            <a:r>
              <a:rPr lang="en-US" sz="3600" err="1">
                <a:solidFill>
                  <a:schemeClr val="bg1"/>
                </a:solidFill>
              </a:rPr>
              <a:t>egen</a:t>
            </a:r>
            <a:r>
              <a:rPr lang="en-US" sz="3600">
                <a:solidFill>
                  <a:schemeClr val="bg1"/>
                </a:solidFill>
              </a:rPr>
              <a:t> </a:t>
            </a:r>
            <a:r>
              <a:rPr lang="en-US" sz="3600" err="1">
                <a:solidFill>
                  <a:schemeClr val="bg1"/>
                </a:solidFill>
              </a:rPr>
              <a:t>tjeneste</a:t>
            </a:r>
            <a:endParaRPr lang="en-US" sz="3600">
              <a:solidFill>
                <a:schemeClr val="bg1"/>
              </a:solidFill>
            </a:endParaRPr>
          </a:p>
          <a:p>
            <a:endParaRPr lang="nb-NO" sz="3600" b="1">
              <a:solidFill>
                <a:schemeClr val="bg1"/>
              </a:solidFill>
            </a:endParaRPr>
          </a:p>
        </p:txBody>
      </p:sp>
      <p:sp>
        <p:nvSpPr>
          <p:cNvPr id="6" name="TekstSylinder 5">
            <a:extLst>
              <a:ext uri="{FF2B5EF4-FFF2-40B4-BE49-F238E27FC236}">
                <a16:creationId xmlns:a16="http://schemas.microsoft.com/office/drawing/2014/main" id="{61EFD12D-FD91-2F3B-C9CD-500E8E2160A6}"/>
              </a:ext>
            </a:extLst>
          </p:cNvPr>
          <p:cNvSpPr txBox="1"/>
          <p:nvPr/>
        </p:nvSpPr>
        <p:spPr>
          <a:xfrm>
            <a:off x="356770" y="3750259"/>
            <a:ext cx="11045523" cy="3170099"/>
          </a:xfrm>
          <a:prstGeom prst="rect">
            <a:avLst/>
          </a:prstGeom>
          <a:noFill/>
        </p:spPr>
        <p:txBody>
          <a:bodyPr wrap="square">
            <a:spAutoFit/>
          </a:bodyPr>
          <a:lstStyle/>
          <a:p>
            <a:r>
              <a:rPr lang="nb-NO" sz="2000" b="1"/>
              <a:t>Det har gått litt tid - ungdomsskole</a:t>
            </a:r>
            <a:endParaRPr lang="nb-NO" sz="2000"/>
          </a:p>
          <a:p>
            <a:r>
              <a:rPr lang="nb-NO" sz="2000"/>
              <a:t>Dere har fulgt ekstra med på Sofie og ser at endringen vedvarer. Hun trekker seg stadig mer unna klassekameratene, deltar lite i undervisningen og kommer oftere for sent til timene. Hun virker sliten og ukonsentrert.</a:t>
            </a:r>
          </a:p>
          <a:p>
            <a:r>
              <a:rPr lang="nb-NO" sz="2000"/>
              <a:t>I samtale med Sofie forteller hun at hun sover dårlig og synes det er vanskelig å konsentrere seg på skolen. Hun sier at det er mye stress hjemme, men ønsker ikke å fortelle så mye mer.</a:t>
            </a:r>
          </a:p>
          <a:p>
            <a:r>
              <a:rPr lang="nb-NO" sz="2000"/>
              <a:t>I samtale med foreldrene bekrefter de at familien har hatt en vanskelig periode. De kjenner igjen skolens bekymring og ønsker å samarbeide om å gjøre hverdagen lettere for Sofie.</a:t>
            </a:r>
          </a:p>
          <a:p>
            <a:endParaRPr lang="nb-NO" sz="2000"/>
          </a:p>
          <a:p>
            <a:pPr marL="0" indent="0">
              <a:buNone/>
            </a:pPr>
            <a:endParaRPr lang="nb-NO" sz="2000"/>
          </a:p>
        </p:txBody>
      </p:sp>
    </p:spTree>
    <p:extLst>
      <p:ext uri="{BB962C8B-B14F-4D97-AF65-F5344CB8AC3E}">
        <p14:creationId xmlns:p14="http://schemas.microsoft.com/office/powerpoint/2010/main" val="204446963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F554ED1-F70A-9E37-F21A-CDC61247E154}"/>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0A72172C-A558-DE43-2AD5-D21E0A39B7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DEB74FA7-A4E5-30CC-E7D3-5EC58866381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F4330E38-4BB7-561D-66B7-BC51C8D7951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6B9056C8-FCB8-822E-0904-B9124C31DDD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781F06B9-0567-30DD-C2C4-8C2FC4D9A52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DF27ADFF-A634-B9F7-CF80-FBD436E0F6C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893574E3-6D6F-0FE7-B4FE-AB1728E4509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83570542-1722-46E1-74A1-3A8B6B1415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425E9432-7BBB-F512-DF97-782B5616043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27AEDC24-106B-E5F6-57C3-23060EBC580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33E2D6EA-E131-28C6-2754-25F76D468F2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33B41846-3A22-C7B0-58CA-9CB4ADBC61F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CD80CEE4-EB1C-0F0A-7ABD-2EF0D66ACCB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247B2AF3-35C4-3453-68E2-EB072DFBA4E3}"/>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A8591E94-2E70-EC33-B671-FC95EA9FFF5F}"/>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885FF9BD-37C7-8485-CE76-254930C62B48}"/>
              </a:ext>
            </a:extLst>
          </p:cNvPr>
          <p:cNvSpPr txBox="1"/>
          <p:nvPr/>
        </p:nvSpPr>
        <p:spPr>
          <a:xfrm>
            <a:off x="437757" y="2027886"/>
            <a:ext cx="11364686" cy="1200329"/>
          </a:xfrm>
          <a:prstGeom prst="rect">
            <a:avLst/>
          </a:prstGeom>
          <a:noFill/>
        </p:spPr>
        <p:txBody>
          <a:bodyPr wrap="square">
            <a:spAutoFit/>
          </a:bodyPr>
          <a:lstStyle/>
          <a:p>
            <a:r>
              <a:rPr lang="nb-NO" sz="3600" b="1">
                <a:solidFill>
                  <a:schemeClr val="bg1"/>
                </a:solidFill>
              </a:rPr>
              <a:t>Nivå 1 – </a:t>
            </a:r>
            <a:r>
              <a:rPr lang="en-US" sz="3600" err="1">
                <a:solidFill>
                  <a:schemeClr val="bg1"/>
                </a:solidFill>
              </a:rPr>
              <a:t>Samarbeid</a:t>
            </a:r>
            <a:r>
              <a:rPr lang="en-US" sz="3600">
                <a:solidFill>
                  <a:schemeClr val="bg1"/>
                </a:solidFill>
              </a:rPr>
              <a:t> med </a:t>
            </a:r>
            <a:r>
              <a:rPr lang="en-US" sz="3600" err="1">
                <a:solidFill>
                  <a:schemeClr val="bg1"/>
                </a:solidFill>
              </a:rPr>
              <a:t>familien</a:t>
            </a:r>
            <a:r>
              <a:rPr lang="en-US" sz="3600">
                <a:solidFill>
                  <a:schemeClr val="bg1"/>
                </a:solidFill>
              </a:rPr>
              <a:t> </a:t>
            </a:r>
            <a:r>
              <a:rPr lang="en-US" sz="3600" err="1">
                <a:solidFill>
                  <a:schemeClr val="bg1"/>
                </a:solidFill>
              </a:rPr>
              <a:t>og</a:t>
            </a:r>
            <a:r>
              <a:rPr lang="en-US" sz="3600">
                <a:solidFill>
                  <a:schemeClr val="bg1"/>
                </a:solidFill>
              </a:rPr>
              <a:t> </a:t>
            </a:r>
            <a:r>
              <a:rPr lang="en-US" sz="3600" err="1">
                <a:solidFill>
                  <a:schemeClr val="bg1"/>
                </a:solidFill>
              </a:rPr>
              <a:t>tiltak</a:t>
            </a:r>
            <a:r>
              <a:rPr lang="en-US" sz="3600">
                <a:solidFill>
                  <a:schemeClr val="bg1"/>
                </a:solidFill>
              </a:rPr>
              <a:t> </a:t>
            </a:r>
            <a:r>
              <a:rPr lang="en-US" sz="3600" err="1">
                <a:solidFill>
                  <a:schemeClr val="bg1"/>
                </a:solidFill>
              </a:rPr>
              <a:t>i</a:t>
            </a:r>
            <a:r>
              <a:rPr lang="en-US" sz="3600">
                <a:solidFill>
                  <a:schemeClr val="bg1"/>
                </a:solidFill>
              </a:rPr>
              <a:t> </a:t>
            </a:r>
            <a:r>
              <a:rPr lang="en-US" sz="3600" err="1">
                <a:solidFill>
                  <a:schemeClr val="bg1"/>
                </a:solidFill>
              </a:rPr>
              <a:t>egen</a:t>
            </a:r>
            <a:r>
              <a:rPr lang="en-US" sz="3600">
                <a:solidFill>
                  <a:schemeClr val="bg1"/>
                </a:solidFill>
              </a:rPr>
              <a:t> </a:t>
            </a:r>
            <a:r>
              <a:rPr lang="en-US" sz="3600" err="1">
                <a:solidFill>
                  <a:schemeClr val="bg1"/>
                </a:solidFill>
              </a:rPr>
              <a:t>tjeneste</a:t>
            </a:r>
            <a:endParaRPr lang="en-US" sz="3600">
              <a:solidFill>
                <a:schemeClr val="bg1"/>
              </a:solidFill>
            </a:endParaRPr>
          </a:p>
          <a:p>
            <a:endParaRPr lang="nb-NO" sz="3600" b="1">
              <a:solidFill>
                <a:schemeClr val="bg1"/>
              </a:solidFill>
            </a:endParaRPr>
          </a:p>
        </p:txBody>
      </p:sp>
      <p:sp>
        <p:nvSpPr>
          <p:cNvPr id="6" name="TekstSylinder 5">
            <a:extLst>
              <a:ext uri="{FF2B5EF4-FFF2-40B4-BE49-F238E27FC236}">
                <a16:creationId xmlns:a16="http://schemas.microsoft.com/office/drawing/2014/main" id="{F73FD607-723B-D474-BF0C-BC69B9118FE9}"/>
              </a:ext>
            </a:extLst>
          </p:cNvPr>
          <p:cNvSpPr txBox="1"/>
          <p:nvPr/>
        </p:nvSpPr>
        <p:spPr>
          <a:xfrm>
            <a:off x="356770" y="3750259"/>
            <a:ext cx="11045523" cy="2923877"/>
          </a:xfrm>
          <a:prstGeom prst="rect">
            <a:avLst/>
          </a:prstGeom>
          <a:noFill/>
        </p:spPr>
        <p:txBody>
          <a:bodyPr wrap="square">
            <a:spAutoFit/>
          </a:bodyPr>
          <a:lstStyle/>
          <a:p>
            <a:endParaRPr lang="nb-NO" sz="2400" b="1"/>
          </a:p>
          <a:p>
            <a:r>
              <a:rPr lang="nb-NO" sz="2400" b="1"/>
              <a:t>Hvordan jobber dere med å sette inn og følge opp tiltak for Sofie i deres barnehage eller skole?</a:t>
            </a:r>
          </a:p>
          <a:p>
            <a:endParaRPr lang="nb-NO" sz="2400" b="1"/>
          </a:p>
          <a:p>
            <a:r>
              <a:rPr lang="nb-NO" sz="2400"/>
              <a:t>Beskriv steg for steg hvordan dere ville planlagt, gjennomført og evaluert tiltakene, slik dere faktisk jobber i dag.</a:t>
            </a:r>
          </a:p>
          <a:p>
            <a:endParaRPr lang="nb-NO" sz="2000"/>
          </a:p>
          <a:p>
            <a:pPr marL="0" indent="0">
              <a:buNone/>
            </a:pPr>
            <a:endParaRPr lang="nb-NO" sz="2000"/>
          </a:p>
        </p:txBody>
      </p:sp>
    </p:spTree>
    <p:extLst>
      <p:ext uri="{BB962C8B-B14F-4D97-AF65-F5344CB8AC3E}">
        <p14:creationId xmlns:p14="http://schemas.microsoft.com/office/powerpoint/2010/main" val="24347530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D618DC1-0D1A-1818-6445-A5D3C38FB976}"/>
            </a:ext>
          </a:extLst>
        </p:cNvPr>
        <p:cNvGrpSpPr/>
        <p:nvPr/>
      </p:nvGrpSpPr>
      <p:grpSpPr>
        <a:xfrm>
          <a:off x="0" y="0"/>
          <a:ext cx="0" cy="0"/>
          <a:chOff x="0" y="0"/>
          <a:chExt cx="0" cy="0"/>
        </a:xfrm>
      </p:grpSpPr>
      <p:sp useBgFill="1">
        <p:nvSpPr>
          <p:cNvPr id="6" name="Color Cover">
            <a:extLst>
              <a:ext uri="{FF2B5EF4-FFF2-40B4-BE49-F238E27FC236}">
                <a16:creationId xmlns:a16="http://schemas.microsoft.com/office/drawing/2014/main" id="{4A0676AC-6D48-7BCA-36FA-8ED8366608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Color Cover">
            <a:extLst>
              <a:ext uri="{FF2B5EF4-FFF2-40B4-BE49-F238E27FC236}">
                <a16:creationId xmlns:a16="http://schemas.microsoft.com/office/drawing/2014/main" id="{7B9091D4-4F41-4F4E-E06F-2BEFC078106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11">
            <a:extLst>
              <a:ext uri="{FF2B5EF4-FFF2-40B4-BE49-F238E27FC236}">
                <a16:creationId xmlns:a16="http://schemas.microsoft.com/office/drawing/2014/main" id="{FC98C37D-559C-A532-189A-BE50C8C6305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26" name="Color">
              <a:extLst>
                <a:ext uri="{FF2B5EF4-FFF2-40B4-BE49-F238E27FC236}">
                  <a16:creationId xmlns:a16="http://schemas.microsoft.com/office/drawing/2014/main" id="{E86CA437-6496-4F4A-FD55-75352183AB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Color">
              <a:extLst>
                <a:ext uri="{FF2B5EF4-FFF2-40B4-BE49-F238E27FC236}">
                  <a16:creationId xmlns:a16="http://schemas.microsoft.com/office/drawing/2014/main" id="{1B3622E4-DA37-A4AC-B521-F704E40A9D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15">
            <a:extLst>
              <a:ext uri="{FF2B5EF4-FFF2-40B4-BE49-F238E27FC236}">
                <a16:creationId xmlns:a16="http://schemas.microsoft.com/office/drawing/2014/main" id="{263E1D31-5729-A364-B587-8BB2A1DB9E1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F86556E1-EFB0-E330-C5AC-121A1EACC54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2" name="Freeform: Shape 17">
              <a:extLst>
                <a:ext uri="{FF2B5EF4-FFF2-40B4-BE49-F238E27FC236}">
                  <a16:creationId xmlns:a16="http://schemas.microsoft.com/office/drawing/2014/main" id="{18C9A4D5-07D3-79BB-55AE-B4276C45E44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0F87C158-DC6B-289E-9BFC-17043D4BE02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4" name="Freeform: Shape 19">
              <a:extLst>
                <a:ext uri="{FF2B5EF4-FFF2-40B4-BE49-F238E27FC236}">
                  <a16:creationId xmlns:a16="http://schemas.microsoft.com/office/drawing/2014/main" id="{4A98C6CE-BBF5-E417-5502-460C08C2E52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EBF1C06C-3DAE-DC12-BFEE-8DB5D39FE9C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7A403DBA-B919-91DA-C22A-DF7682EA590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43AE1D3B-1371-15AB-F401-28E6AD8ECBF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tel 1">
            <a:extLst>
              <a:ext uri="{FF2B5EF4-FFF2-40B4-BE49-F238E27FC236}">
                <a16:creationId xmlns:a16="http://schemas.microsoft.com/office/drawing/2014/main" id="{4DA5934A-3C74-25A0-DB1A-99BE0D06381C}"/>
              </a:ext>
            </a:extLst>
          </p:cNvPr>
          <p:cNvSpPr>
            <a:spLocks noGrp="1"/>
          </p:cNvSpPr>
          <p:nvPr>
            <p:ph type="title"/>
          </p:nvPr>
        </p:nvSpPr>
        <p:spPr>
          <a:xfrm>
            <a:off x="755934" y="1559998"/>
            <a:ext cx="5129600" cy="4238003"/>
          </a:xfrm>
        </p:spPr>
        <p:txBody>
          <a:bodyPr anchor="ctr">
            <a:normAutofit/>
          </a:bodyPr>
          <a:lstStyle/>
          <a:p>
            <a:r>
              <a:rPr lang="nb-NO" sz="2700">
                <a:solidFill>
                  <a:schemeClr val="bg1"/>
                </a:solidFill>
              </a:rPr>
              <a:t>   </a:t>
            </a:r>
            <a:br>
              <a:rPr lang="nb-NO" sz="2700">
                <a:solidFill>
                  <a:schemeClr val="bg1"/>
                </a:solidFill>
              </a:rPr>
            </a:br>
            <a:br>
              <a:rPr lang="nb-NO" sz="4800"/>
            </a:br>
            <a:endParaRPr lang="nb-NO" sz="4800">
              <a:solidFill>
                <a:schemeClr val="bg1"/>
              </a:solidFill>
            </a:endParaRPr>
          </a:p>
        </p:txBody>
      </p:sp>
      <p:sp>
        <p:nvSpPr>
          <p:cNvPr id="3" name="Plassholder for innhold 2">
            <a:extLst>
              <a:ext uri="{FF2B5EF4-FFF2-40B4-BE49-F238E27FC236}">
                <a16:creationId xmlns:a16="http://schemas.microsoft.com/office/drawing/2014/main" id="{83E77C16-A937-4296-5A46-7A7531633DA0}"/>
              </a:ext>
            </a:extLst>
          </p:cNvPr>
          <p:cNvSpPr>
            <a:spLocks noGrp="1"/>
          </p:cNvSpPr>
          <p:nvPr>
            <p:ph idx="1"/>
          </p:nvPr>
        </p:nvSpPr>
        <p:spPr>
          <a:xfrm>
            <a:off x="6464410" y="801667"/>
            <a:ext cx="4484536" cy="5770584"/>
          </a:xfrm>
        </p:spPr>
        <p:txBody>
          <a:bodyPr anchor="ctr">
            <a:normAutofit/>
          </a:bodyPr>
          <a:lstStyle/>
          <a:p>
            <a:pPr marL="0" indent="0">
              <a:buNone/>
            </a:pPr>
            <a:endParaRPr lang="en-US" sz="1800" kern="1200">
              <a:solidFill>
                <a:schemeClr val="tx2"/>
              </a:solidFill>
              <a:latin typeface="+mj-lt"/>
              <a:ea typeface="+mj-ea"/>
              <a:cs typeface="+mj-cs"/>
            </a:endParaRPr>
          </a:p>
          <a:p>
            <a:pPr marL="0" indent="0">
              <a:buNone/>
            </a:pPr>
            <a:endParaRPr lang="nb-NO" sz="1800">
              <a:solidFill>
                <a:schemeClr val="tx2"/>
              </a:solidFill>
            </a:endParaRPr>
          </a:p>
        </p:txBody>
      </p:sp>
      <p:sp>
        <p:nvSpPr>
          <p:cNvPr id="5" name="TekstSylinder 4">
            <a:extLst>
              <a:ext uri="{FF2B5EF4-FFF2-40B4-BE49-F238E27FC236}">
                <a16:creationId xmlns:a16="http://schemas.microsoft.com/office/drawing/2014/main" id="{02099C84-9D4F-D591-B7CC-2C9DBB8725CA}"/>
              </a:ext>
            </a:extLst>
          </p:cNvPr>
          <p:cNvSpPr txBox="1"/>
          <p:nvPr/>
        </p:nvSpPr>
        <p:spPr>
          <a:xfrm>
            <a:off x="984812" y="2228215"/>
            <a:ext cx="6276108" cy="2185214"/>
          </a:xfrm>
          <a:prstGeom prst="rect">
            <a:avLst/>
          </a:prstGeom>
          <a:noFill/>
        </p:spPr>
        <p:txBody>
          <a:bodyPr wrap="square">
            <a:spAutoFit/>
          </a:bodyPr>
          <a:lstStyle/>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Oppdagerkompetanse</a:t>
            </a:r>
            <a:endParaRPr lang="en-US" sz="3200">
              <a:solidFill>
                <a:schemeClr val="bg1"/>
              </a:solidFill>
              <a:latin typeface="Calibri Light" panose="020F0302020204030204"/>
              <a:ea typeface="+mj-ea"/>
              <a:cs typeface="+mj-cs"/>
            </a:endParaRPr>
          </a:p>
          <a:p>
            <a:r>
              <a:rPr kumimoji="0" lang="en-US" sz="3600" b="1" i="0" u="none" strike="noStrike" kern="1200" cap="none" spc="0" normalizeH="0" baseline="0" noProof="0" err="1">
                <a:ln>
                  <a:noFill/>
                </a:ln>
                <a:solidFill>
                  <a:schemeClr val="bg1"/>
                </a:solidFill>
                <a:effectLst/>
                <a:uLnTx/>
                <a:uFillTx/>
                <a:latin typeface="Calibri Light" panose="020F0302020204030204"/>
                <a:ea typeface="+mj-ea"/>
                <a:cs typeface="+mj-cs"/>
              </a:rPr>
              <a:t>Samtaleferdigheter</a:t>
            </a:r>
            <a:endParaRPr lang="en-US" sz="3600" b="1">
              <a:solidFill>
                <a:schemeClr val="bg1"/>
              </a:solidFill>
              <a:latin typeface="Calibri Light" panose="020F0302020204030204"/>
              <a:ea typeface="+mj-ea"/>
              <a:cs typeface="+mj-cs"/>
            </a:endParaRPr>
          </a:p>
          <a:p>
            <a:r>
              <a:rPr kumimoji="0" lang="en-US" sz="3600" b="1" i="0" u="none" strike="noStrike" kern="1200" cap="none" spc="0" normalizeH="0" baseline="0" noProof="0">
                <a:ln>
                  <a:noFill/>
                </a:ln>
                <a:solidFill>
                  <a:schemeClr val="bg1"/>
                </a:solidFill>
                <a:effectLst/>
                <a:uLnTx/>
                <a:uFillTx/>
                <a:latin typeface="Calibri Light" panose="020F0302020204030204"/>
                <a:ea typeface="+mj-ea"/>
                <a:cs typeface="+mj-cs"/>
              </a:rPr>
              <a:t>Bruk av </a:t>
            </a:r>
            <a:r>
              <a:rPr kumimoji="0" lang="en-US" sz="3600" b="1" i="0" u="none" strike="noStrike" kern="1200" cap="none" spc="0" normalizeH="0" baseline="0" noProof="0" err="1">
                <a:ln>
                  <a:noFill/>
                </a:ln>
                <a:solidFill>
                  <a:schemeClr val="bg1"/>
                </a:solidFill>
                <a:effectLst/>
                <a:uLnTx/>
                <a:uFillTx/>
                <a:latin typeface="Calibri Light" panose="020F0302020204030204"/>
                <a:ea typeface="+mj-ea"/>
                <a:cs typeface="+mj-cs"/>
              </a:rPr>
              <a:t>tiltak</a:t>
            </a:r>
            <a:r>
              <a:rPr kumimoji="0" lang="en-US" sz="3600" b="1" i="0" u="none" strike="noStrike" kern="1200" cap="none" spc="0" normalizeH="0" baseline="0" noProof="0">
                <a:ln>
                  <a:noFill/>
                </a:ln>
                <a:solidFill>
                  <a:schemeClr val="bg1"/>
                </a:solidFill>
                <a:effectLst/>
                <a:uLnTx/>
                <a:uFillTx/>
                <a:latin typeface="Calibri Light" panose="020F0302020204030204"/>
                <a:ea typeface="+mj-ea"/>
                <a:cs typeface="+mj-cs"/>
              </a:rPr>
              <a:t>/</a:t>
            </a:r>
            <a:r>
              <a:rPr kumimoji="0" lang="en-US" sz="3600" b="1" i="0" u="none" strike="noStrike" kern="1200" cap="none" spc="0" normalizeH="0" baseline="0" noProof="0" err="1">
                <a:ln>
                  <a:noFill/>
                </a:ln>
                <a:solidFill>
                  <a:schemeClr val="bg1"/>
                </a:solidFill>
                <a:effectLst/>
                <a:uLnTx/>
                <a:uFillTx/>
                <a:latin typeface="Calibri Light" panose="020F0302020204030204"/>
                <a:ea typeface="+mj-ea"/>
                <a:cs typeface="+mj-cs"/>
              </a:rPr>
              <a:t>tiltaksarbeid</a:t>
            </a:r>
            <a:endParaRPr lang="en-US" sz="3600" b="1">
              <a:solidFill>
                <a:schemeClr val="bg1"/>
              </a:solidFill>
              <a:latin typeface="Calibri Light" panose="020F0302020204030204"/>
              <a:ea typeface="+mj-ea"/>
              <a:cs typeface="+mj-cs"/>
            </a:endParaRPr>
          </a:p>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Samhandlingsferdigheter</a:t>
            </a:r>
            <a:endParaRPr lang="en-US" sz="1800">
              <a:solidFill>
                <a:schemeClr val="bg1"/>
              </a:solidFill>
            </a:endParaRPr>
          </a:p>
        </p:txBody>
      </p:sp>
      <p:sp>
        <p:nvSpPr>
          <p:cNvPr id="10" name="TekstSylinder 9">
            <a:extLst>
              <a:ext uri="{FF2B5EF4-FFF2-40B4-BE49-F238E27FC236}">
                <a16:creationId xmlns:a16="http://schemas.microsoft.com/office/drawing/2014/main" id="{09DF1E0C-DC26-C2A1-EF88-F26511930E5F}"/>
              </a:ext>
            </a:extLst>
          </p:cNvPr>
          <p:cNvSpPr txBox="1"/>
          <p:nvPr/>
        </p:nvSpPr>
        <p:spPr>
          <a:xfrm>
            <a:off x="6312789" y="1181775"/>
            <a:ext cx="5876160" cy="4124206"/>
          </a:xfrm>
          <a:prstGeom prst="rect">
            <a:avLst/>
          </a:prstGeom>
          <a:noFill/>
        </p:spPr>
        <p:txBody>
          <a:bodyPr wrap="square">
            <a:spAutoFit/>
          </a:bodyPr>
          <a:lstStyle/>
          <a:p>
            <a:pPr marL="0" indent="0" algn="ctr">
              <a:buNone/>
            </a:pPr>
            <a:r>
              <a:rPr lang="nb-NO" sz="3200"/>
              <a:t>Hva betyr nivå 1 i praksis?</a:t>
            </a:r>
          </a:p>
          <a:p>
            <a:pPr marL="0" indent="0">
              <a:buNone/>
            </a:pPr>
            <a:endParaRPr lang="nb-NO" sz="3800"/>
          </a:p>
          <a:p>
            <a:pPr marL="457200" indent="-457200">
              <a:buFont typeface="Arial" panose="020B0604020202020204" pitchFamily="34" charset="0"/>
              <a:buChar char="•"/>
            </a:pPr>
            <a:r>
              <a:rPr lang="nb-NO" sz="2400"/>
              <a:t>Vi samarbeider med barnet og foreldrene</a:t>
            </a:r>
          </a:p>
          <a:p>
            <a:pPr marL="457200" indent="-457200">
              <a:buFont typeface="Arial" panose="020B0604020202020204" pitchFamily="34" charset="0"/>
              <a:buChar char="•"/>
            </a:pPr>
            <a:r>
              <a:rPr lang="nb-NO" sz="2400"/>
              <a:t>Vi setter inn målrettede tiltak i egen tjeneste</a:t>
            </a:r>
          </a:p>
          <a:p>
            <a:pPr marL="457200" indent="-457200">
              <a:buFont typeface="Arial" panose="020B0604020202020204" pitchFamily="34" charset="0"/>
              <a:buChar char="•"/>
            </a:pPr>
            <a:r>
              <a:rPr lang="nb-NO" sz="2400"/>
              <a:t>Vi lager en tiltaksplan med mål, ansvar og tidspunkt for evaluering</a:t>
            </a:r>
          </a:p>
          <a:p>
            <a:pPr marL="457200" indent="-457200">
              <a:buFont typeface="Arial" panose="020B0604020202020204" pitchFamily="34" charset="0"/>
              <a:buChar char="•"/>
            </a:pPr>
            <a:r>
              <a:rPr lang="nb-NO" sz="2400"/>
              <a:t>Vi evaluerer tiltakene sammen med barnet og foreldrene </a:t>
            </a:r>
          </a:p>
          <a:p>
            <a:pPr marL="457200" indent="-457200">
              <a:buFont typeface="Arial" panose="020B0604020202020204" pitchFamily="34" charset="0"/>
              <a:buChar char="•"/>
            </a:pPr>
            <a:r>
              <a:rPr lang="nb-NO" sz="2400"/>
              <a:t>Vi vurderer videre oppfølging</a:t>
            </a:r>
          </a:p>
        </p:txBody>
      </p:sp>
    </p:spTree>
    <p:extLst>
      <p:ext uri="{BB962C8B-B14F-4D97-AF65-F5344CB8AC3E}">
        <p14:creationId xmlns:p14="http://schemas.microsoft.com/office/powerpoint/2010/main" val="53906349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3DBB5FC-9AB6-F17A-992B-A4B091485300}"/>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FF4C1570-D7E9-633E-4CB3-276D98A6041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40799F29-ABA2-CA2F-4CC4-BBBD2C27BC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053BC4FD-CCCF-D36B-DF03-BE0C0C5CAF2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700F3A8D-D071-91F4-B6CF-695E664AC80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020DEAC1-F6FD-3778-6C09-BFA4641796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20A4968F-4236-54C5-B746-1266CD50B51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E9085556-703B-97C3-C643-A1AEA1641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6240CF8E-1770-B9CB-68B5-FE79C422C80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E239AA33-70EE-9F74-A31F-AE982DB5418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9BAD39AD-75C1-7DD5-69EB-81EFC2F9A42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CA499BA2-6668-5B8B-3D2A-061E28A9A1F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6192D435-C2ED-E34E-FEF7-FDACF8E875C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311478CF-6513-9C38-E1DD-9FC3EA7CFFC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85D08D99-9EB3-446A-B68E-2A3327C844F1}"/>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D522B26A-9AA6-AFCB-0228-F0DB3E245111}"/>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284D79DB-28B3-0A4E-A797-500B3440CAAB}"/>
              </a:ext>
            </a:extLst>
          </p:cNvPr>
          <p:cNvSpPr txBox="1"/>
          <p:nvPr/>
        </p:nvSpPr>
        <p:spPr>
          <a:xfrm>
            <a:off x="824263" y="2168608"/>
            <a:ext cx="11364686" cy="1200329"/>
          </a:xfrm>
          <a:prstGeom prst="rect">
            <a:avLst/>
          </a:prstGeom>
          <a:noFill/>
        </p:spPr>
        <p:txBody>
          <a:bodyPr wrap="square">
            <a:spAutoFit/>
          </a:bodyPr>
          <a:lstStyle/>
          <a:p>
            <a:r>
              <a:rPr lang="nb-NO" sz="3600" b="1">
                <a:solidFill>
                  <a:schemeClr val="bg1"/>
                </a:solidFill>
              </a:rPr>
              <a:t>Nivå 2 – </a:t>
            </a:r>
            <a:r>
              <a:rPr lang="nb-NO" sz="3600">
                <a:solidFill>
                  <a:schemeClr val="bg1"/>
                </a:solidFill>
              </a:rPr>
              <a:t>Samarbeid med hjelpetjenester</a:t>
            </a:r>
            <a:endParaRPr lang="en-US" sz="3600">
              <a:solidFill>
                <a:schemeClr val="bg1"/>
              </a:solidFill>
            </a:endParaRPr>
          </a:p>
          <a:p>
            <a:endParaRPr lang="nb-NO" sz="3600" b="1">
              <a:solidFill>
                <a:schemeClr val="bg1"/>
              </a:solidFill>
            </a:endParaRPr>
          </a:p>
        </p:txBody>
      </p:sp>
      <p:sp>
        <p:nvSpPr>
          <p:cNvPr id="7" name="TekstSylinder 6">
            <a:extLst>
              <a:ext uri="{FF2B5EF4-FFF2-40B4-BE49-F238E27FC236}">
                <a16:creationId xmlns:a16="http://schemas.microsoft.com/office/drawing/2014/main" id="{9A65CCD2-01D6-8FC3-006F-CEF4441F89F4}"/>
              </a:ext>
            </a:extLst>
          </p:cNvPr>
          <p:cNvSpPr txBox="1"/>
          <p:nvPr/>
        </p:nvSpPr>
        <p:spPr>
          <a:xfrm>
            <a:off x="678227" y="3897408"/>
            <a:ext cx="10545289" cy="2246769"/>
          </a:xfrm>
          <a:prstGeom prst="rect">
            <a:avLst/>
          </a:prstGeom>
          <a:noFill/>
        </p:spPr>
        <p:txBody>
          <a:bodyPr wrap="square">
            <a:spAutoFit/>
          </a:bodyPr>
          <a:lstStyle/>
          <a:p>
            <a:r>
              <a:rPr lang="nb-NO" sz="2000" b="1"/>
              <a:t>Barnehagen og foreldrene har samarbeidet om tiltak rundt Sofie.</a:t>
            </a:r>
            <a:endParaRPr lang="nb-NO" sz="2000"/>
          </a:p>
          <a:p>
            <a:r>
              <a:rPr lang="nb-NO" sz="2000"/>
              <a:t>Hun får blant annet ekstra støtte i overganger, tettere voksenkontakt og hjelp inn i lek. Noe fungerer bedre, men Sofie strever fortsatt over tid.</a:t>
            </a:r>
          </a:p>
          <a:p>
            <a:r>
              <a:rPr lang="nb-NO" sz="2000"/>
              <a:t>Foreldrene forteller at de også synes situasjonen hjemme er vanskelig. De opplever at Sofie sover dårlig, har sterke følelsesutbrudd og at de selv er usikre på hvordan de best kan hjelpe henne.</a:t>
            </a:r>
          </a:p>
          <a:p>
            <a:r>
              <a:rPr lang="nb-NO" sz="2000"/>
              <a:t>I evalueringen er dere enige om at tiltakene i barnehagen alene ikke ser ut til å være tilstrekkelige.</a:t>
            </a:r>
          </a:p>
          <a:p>
            <a:r>
              <a:rPr lang="nb-NO" sz="2000" b="1"/>
              <a:t>Det oppstår spørsmål om det kan være behov for hjelp fra en annen tjeneste.</a:t>
            </a:r>
            <a:endParaRPr lang="nb-NO" sz="2000"/>
          </a:p>
        </p:txBody>
      </p:sp>
    </p:spTree>
    <p:extLst>
      <p:ext uri="{BB962C8B-B14F-4D97-AF65-F5344CB8AC3E}">
        <p14:creationId xmlns:p14="http://schemas.microsoft.com/office/powerpoint/2010/main" val="222038904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60A4EC6-DBFB-CB00-B71C-AF5FD7707DB1}"/>
            </a:ext>
          </a:extLst>
        </p:cNvPr>
        <p:cNvGrpSpPr/>
        <p:nvPr/>
      </p:nvGrpSpPr>
      <p:grpSpPr>
        <a:xfrm>
          <a:off x="0" y="0"/>
          <a:ext cx="0" cy="0"/>
          <a:chOff x="0" y="0"/>
          <a:chExt cx="0" cy="0"/>
        </a:xfrm>
      </p:grpSpPr>
      <p:sp useBgFill="1">
        <p:nvSpPr>
          <p:cNvPr id="6" name="Color Cover">
            <a:extLst>
              <a:ext uri="{FF2B5EF4-FFF2-40B4-BE49-F238E27FC236}">
                <a16:creationId xmlns:a16="http://schemas.microsoft.com/office/drawing/2014/main" id="{337B57D4-E69D-470F-365F-E95375B7428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Color Cover">
            <a:extLst>
              <a:ext uri="{FF2B5EF4-FFF2-40B4-BE49-F238E27FC236}">
                <a16:creationId xmlns:a16="http://schemas.microsoft.com/office/drawing/2014/main" id="{EB72C4ED-6187-4746-A3BF-C7710461EC8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11">
            <a:extLst>
              <a:ext uri="{FF2B5EF4-FFF2-40B4-BE49-F238E27FC236}">
                <a16:creationId xmlns:a16="http://schemas.microsoft.com/office/drawing/2014/main" id="{12E3826C-3AA8-3122-926D-6B471BBDDAB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26" name="Color">
              <a:extLst>
                <a:ext uri="{FF2B5EF4-FFF2-40B4-BE49-F238E27FC236}">
                  <a16:creationId xmlns:a16="http://schemas.microsoft.com/office/drawing/2014/main" id="{5A3A687D-AD78-07EB-AC52-600F1FDD823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Color">
              <a:extLst>
                <a:ext uri="{FF2B5EF4-FFF2-40B4-BE49-F238E27FC236}">
                  <a16:creationId xmlns:a16="http://schemas.microsoft.com/office/drawing/2014/main" id="{166A5791-DFE2-ED26-B009-76A755EFF78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15">
            <a:extLst>
              <a:ext uri="{FF2B5EF4-FFF2-40B4-BE49-F238E27FC236}">
                <a16:creationId xmlns:a16="http://schemas.microsoft.com/office/drawing/2014/main" id="{FAC7A7DB-DE7B-2C17-A36E-13FCAED145A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886032A1-CAE5-3590-2C6A-4B812CD2B8E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2" name="Freeform: Shape 17">
              <a:extLst>
                <a:ext uri="{FF2B5EF4-FFF2-40B4-BE49-F238E27FC236}">
                  <a16:creationId xmlns:a16="http://schemas.microsoft.com/office/drawing/2014/main" id="{47514A48-5C3C-D961-0391-7D1A3CA09A1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A85AEF7-54F0-F9AF-2FFB-999689E2234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4" name="Freeform: Shape 19">
              <a:extLst>
                <a:ext uri="{FF2B5EF4-FFF2-40B4-BE49-F238E27FC236}">
                  <a16:creationId xmlns:a16="http://schemas.microsoft.com/office/drawing/2014/main" id="{2D743AE0-35CC-1A60-EC26-A487DDA3A15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8F6B4770-17B8-3A9A-8CAA-C74EBD50F6D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E4192AB2-7A91-8999-53F9-E4772F5D5A1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DB943212-2CB1-1CEC-8CD1-EC8337DF394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tel 1">
            <a:extLst>
              <a:ext uri="{FF2B5EF4-FFF2-40B4-BE49-F238E27FC236}">
                <a16:creationId xmlns:a16="http://schemas.microsoft.com/office/drawing/2014/main" id="{15ECF56C-F84D-CC11-25B8-1AB28DFD0EB1}"/>
              </a:ext>
            </a:extLst>
          </p:cNvPr>
          <p:cNvSpPr>
            <a:spLocks noGrp="1"/>
          </p:cNvSpPr>
          <p:nvPr>
            <p:ph type="title"/>
          </p:nvPr>
        </p:nvSpPr>
        <p:spPr>
          <a:xfrm>
            <a:off x="755934" y="1559998"/>
            <a:ext cx="5129600" cy="4238003"/>
          </a:xfrm>
        </p:spPr>
        <p:txBody>
          <a:bodyPr anchor="ctr">
            <a:normAutofit/>
          </a:bodyPr>
          <a:lstStyle/>
          <a:p>
            <a:r>
              <a:rPr lang="nb-NO" sz="2700">
                <a:solidFill>
                  <a:schemeClr val="bg1"/>
                </a:solidFill>
              </a:rPr>
              <a:t>   </a:t>
            </a:r>
            <a:br>
              <a:rPr lang="nb-NO" sz="2700">
                <a:solidFill>
                  <a:schemeClr val="bg1"/>
                </a:solidFill>
              </a:rPr>
            </a:br>
            <a:br>
              <a:rPr lang="nb-NO" sz="4800"/>
            </a:br>
            <a:endParaRPr lang="nb-NO" sz="4800">
              <a:solidFill>
                <a:schemeClr val="bg1"/>
              </a:solidFill>
            </a:endParaRPr>
          </a:p>
        </p:txBody>
      </p:sp>
      <p:sp>
        <p:nvSpPr>
          <p:cNvPr id="3" name="Plassholder for innhold 2">
            <a:extLst>
              <a:ext uri="{FF2B5EF4-FFF2-40B4-BE49-F238E27FC236}">
                <a16:creationId xmlns:a16="http://schemas.microsoft.com/office/drawing/2014/main" id="{BB17487F-15B4-864A-6985-5CF1009E541B}"/>
              </a:ext>
            </a:extLst>
          </p:cNvPr>
          <p:cNvSpPr>
            <a:spLocks noGrp="1"/>
          </p:cNvSpPr>
          <p:nvPr>
            <p:ph idx="1"/>
          </p:nvPr>
        </p:nvSpPr>
        <p:spPr>
          <a:xfrm>
            <a:off x="6464410" y="801667"/>
            <a:ext cx="4484536" cy="5770584"/>
          </a:xfrm>
        </p:spPr>
        <p:txBody>
          <a:bodyPr anchor="ctr">
            <a:normAutofit/>
          </a:bodyPr>
          <a:lstStyle/>
          <a:p>
            <a:pPr marL="0" indent="0">
              <a:buNone/>
            </a:pPr>
            <a:endParaRPr lang="en-US" sz="1800" kern="1200">
              <a:solidFill>
                <a:schemeClr val="tx2"/>
              </a:solidFill>
              <a:latin typeface="+mj-lt"/>
              <a:ea typeface="+mj-ea"/>
              <a:cs typeface="+mj-cs"/>
            </a:endParaRPr>
          </a:p>
          <a:p>
            <a:pPr marL="0" indent="0">
              <a:buNone/>
            </a:pPr>
            <a:endParaRPr lang="nb-NO" sz="1800">
              <a:solidFill>
                <a:schemeClr val="tx2"/>
              </a:solidFill>
            </a:endParaRPr>
          </a:p>
        </p:txBody>
      </p:sp>
      <p:sp>
        <p:nvSpPr>
          <p:cNvPr id="5" name="TekstSylinder 4">
            <a:extLst>
              <a:ext uri="{FF2B5EF4-FFF2-40B4-BE49-F238E27FC236}">
                <a16:creationId xmlns:a16="http://schemas.microsoft.com/office/drawing/2014/main" id="{4377ED54-B4BB-50D3-6266-0A9CEB1EF539}"/>
              </a:ext>
            </a:extLst>
          </p:cNvPr>
          <p:cNvSpPr txBox="1"/>
          <p:nvPr/>
        </p:nvSpPr>
        <p:spPr>
          <a:xfrm>
            <a:off x="984812" y="2228215"/>
            <a:ext cx="6276108" cy="2062103"/>
          </a:xfrm>
          <a:prstGeom prst="rect">
            <a:avLst/>
          </a:prstGeom>
          <a:noFill/>
        </p:spPr>
        <p:txBody>
          <a:bodyPr wrap="square">
            <a:spAutoFit/>
          </a:bodyPr>
          <a:lstStyle/>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Oppdagerkompetanse</a:t>
            </a:r>
            <a:endParaRPr lang="en-US" sz="3200">
              <a:solidFill>
                <a:schemeClr val="bg1"/>
              </a:solidFill>
              <a:latin typeface="Calibri Light" panose="020F0302020204030204"/>
              <a:ea typeface="+mj-ea"/>
              <a:cs typeface="+mj-cs"/>
            </a:endParaRPr>
          </a:p>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Samtaleferdigheter</a:t>
            </a:r>
            <a:endParaRPr lang="en-US" sz="3200">
              <a:solidFill>
                <a:schemeClr val="bg1"/>
              </a:solidFill>
              <a:latin typeface="Calibri Light" panose="020F0302020204030204"/>
              <a:ea typeface="+mj-ea"/>
              <a:cs typeface="+mj-cs"/>
            </a:endParaRPr>
          </a:p>
          <a:p>
            <a:r>
              <a:rPr kumimoji="0" lang="en-US" sz="3200" b="0" i="0" u="none" strike="noStrike" kern="1200" cap="none" spc="0" normalizeH="0" baseline="0" noProof="0">
                <a:ln>
                  <a:noFill/>
                </a:ln>
                <a:solidFill>
                  <a:schemeClr val="bg1"/>
                </a:solidFill>
                <a:effectLst/>
                <a:uLnTx/>
                <a:uFillTx/>
                <a:latin typeface="Calibri Light" panose="020F0302020204030204"/>
                <a:ea typeface="+mj-ea"/>
                <a:cs typeface="+mj-cs"/>
              </a:rPr>
              <a:t>Bruk av </a:t>
            </a:r>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tiltak</a:t>
            </a:r>
            <a:r>
              <a:rPr kumimoji="0" lang="en-US" sz="3200" b="0" i="0" u="none" strike="noStrike" kern="1200" cap="none" spc="0" normalizeH="0" baseline="0" noProof="0">
                <a:ln>
                  <a:noFill/>
                </a:ln>
                <a:solidFill>
                  <a:schemeClr val="bg1"/>
                </a:solidFill>
                <a:effectLst/>
                <a:uLnTx/>
                <a:uFillTx/>
                <a:latin typeface="Calibri Light" panose="020F0302020204030204"/>
                <a:ea typeface="+mj-ea"/>
                <a:cs typeface="+mj-cs"/>
              </a:rPr>
              <a:t>/</a:t>
            </a:r>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tiltaksarbeid</a:t>
            </a:r>
            <a:endParaRPr lang="en-US" sz="3200">
              <a:solidFill>
                <a:schemeClr val="bg1"/>
              </a:solidFill>
              <a:latin typeface="Calibri Light" panose="020F0302020204030204"/>
              <a:ea typeface="+mj-ea"/>
              <a:cs typeface="+mj-cs"/>
            </a:endParaRPr>
          </a:p>
          <a:p>
            <a:r>
              <a:rPr kumimoji="0" lang="en-US" sz="3200" b="0" i="0" u="none" strike="noStrike" kern="1200" cap="none" spc="0" normalizeH="0" baseline="0" noProof="0" err="1">
                <a:ln>
                  <a:noFill/>
                </a:ln>
                <a:solidFill>
                  <a:schemeClr val="bg1"/>
                </a:solidFill>
                <a:effectLst/>
                <a:uLnTx/>
                <a:uFillTx/>
                <a:latin typeface="Calibri Light" panose="020F0302020204030204"/>
                <a:ea typeface="+mj-ea"/>
                <a:cs typeface="+mj-cs"/>
              </a:rPr>
              <a:t>Samhandlingsferdigheter</a:t>
            </a:r>
            <a:endParaRPr lang="en-US" sz="1800">
              <a:solidFill>
                <a:schemeClr val="bg1"/>
              </a:solidFill>
            </a:endParaRPr>
          </a:p>
        </p:txBody>
      </p:sp>
      <p:sp>
        <p:nvSpPr>
          <p:cNvPr id="10" name="TekstSylinder 9">
            <a:extLst>
              <a:ext uri="{FF2B5EF4-FFF2-40B4-BE49-F238E27FC236}">
                <a16:creationId xmlns:a16="http://schemas.microsoft.com/office/drawing/2014/main" id="{10FA1912-573B-2872-DD35-FE11E1F3C234}"/>
              </a:ext>
            </a:extLst>
          </p:cNvPr>
          <p:cNvSpPr txBox="1"/>
          <p:nvPr/>
        </p:nvSpPr>
        <p:spPr>
          <a:xfrm>
            <a:off x="6641468" y="1452474"/>
            <a:ext cx="5333281" cy="4247317"/>
          </a:xfrm>
          <a:prstGeom prst="rect">
            <a:avLst/>
          </a:prstGeom>
          <a:noFill/>
        </p:spPr>
        <p:txBody>
          <a:bodyPr wrap="square">
            <a:spAutoFit/>
          </a:bodyPr>
          <a:lstStyle/>
          <a:p>
            <a:pPr marL="0" indent="0">
              <a:buNone/>
            </a:pPr>
            <a:r>
              <a:rPr lang="nb-NO" sz="3200"/>
              <a:t>Hva betyr nivå 2 i praksis?</a:t>
            </a:r>
          </a:p>
          <a:p>
            <a:pPr marL="0" indent="0">
              <a:buNone/>
            </a:pPr>
            <a:endParaRPr lang="nb-NO" sz="3200"/>
          </a:p>
          <a:p>
            <a:pPr marL="342900" lvl="0" indent="-342900">
              <a:buFont typeface="Arial" panose="020B0604020202020204" pitchFamily="34" charset="0"/>
              <a:buChar char="•"/>
            </a:pPr>
            <a:r>
              <a:rPr lang="nb-NO" sz="2400"/>
              <a:t>Vi involverer barnet og foreldrene</a:t>
            </a:r>
          </a:p>
          <a:p>
            <a:pPr marL="342900" lvl="0" indent="-342900">
              <a:buFont typeface="Arial" panose="020B0604020202020204" pitchFamily="34" charset="0"/>
              <a:buChar char="•"/>
            </a:pPr>
            <a:r>
              <a:rPr lang="nb-NO" sz="2400"/>
              <a:t>Vi innhenter nødvendig samtykke</a:t>
            </a:r>
          </a:p>
          <a:p>
            <a:pPr marL="342900" lvl="0" indent="-342900">
              <a:buFont typeface="Arial" panose="020B0604020202020204" pitchFamily="34" charset="0"/>
              <a:buChar char="•"/>
            </a:pPr>
            <a:r>
              <a:rPr lang="nb-NO" sz="2400"/>
              <a:t>Vi kobler på leder og aktuell hjelpetjeneste</a:t>
            </a:r>
          </a:p>
          <a:p>
            <a:pPr marL="342900" lvl="0" indent="-342900">
              <a:buFont typeface="Arial" panose="020B0604020202020204" pitchFamily="34" charset="0"/>
              <a:buChar char="•"/>
            </a:pPr>
            <a:r>
              <a:rPr lang="nb-NO" sz="2400"/>
              <a:t>Vi avklarer ansvar og samordner tiltak</a:t>
            </a:r>
          </a:p>
          <a:p>
            <a:pPr marL="342900" lvl="0" indent="-342900">
              <a:buFont typeface="Arial" panose="020B0604020202020204" pitchFamily="34" charset="0"/>
              <a:buChar char="•"/>
            </a:pPr>
            <a:r>
              <a:rPr lang="nb-NO" sz="2400"/>
              <a:t>Vi lager en felles plan og evaluerer samarbeidet</a:t>
            </a:r>
          </a:p>
          <a:p>
            <a:pPr marL="571500" indent="-571500">
              <a:buFont typeface="Arial" panose="020B0604020202020204" pitchFamily="34" charset="0"/>
              <a:buChar char="•"/>
            </a:pPr>
            <a:endParaRPr lang="nb-NO" sz="3800"/>
          </a:p>
        </p:txBody>
      </p:sp>
    </p:spTree>
    <p:extLst>
      <p:ext uri="{BB962C8B-B14F-4D97-AF65-F5344CB8AC3E}">
        <p14:creationId xmlns:p14="http://schemas.microsoft.com/office/powerpoint/2010/main" val="64245662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6C26759-D3B9-8180-D174-A72550082420}"/>
            </a:ext>
          </a:extLst>
        </p:cNvPr>
        <p:cNvGrpSpPr/>
        <p:nvPr/>
      </p:nvGrpSpPr>
      <p:grpSpPr>
        <a:xfrm>
          <a:off x="0" y="0"/>
          <a:ext cx="0" cy="0"/>
          <a:chOff x="0" y="0"/>
          <a:chExt cx="0" cy="0"/>
        </a:xfrm>
      </p:grpSpPr>
      <p:sp useBgFill="1">
        <p:nvSpPr>
          <p:cNvPr id="60" name="Slide Background Fill">
            <a:extLst>
              <a:ext uri="{FF2B5EF4-FFF2-40B4-BE49-F238E27FC236}">
                <a16:creationId xmlns:a16="http://schemas.microsoft.com/office/drawing/2014/main" id="{0A447F4A-9F1F-A40C-B445-9DAAB0590A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 name="Color Cover">
            <a:extLst>
              <a:ext uri="{FF2B5EF4-FFF2-40B4-BE49-F238E27FC236}">
                <a16:creationId xmlns:a16="http://schemas.microsoft.com/office/drawing/2014/main" id="{6A0E6B0F-B9AC-F867-837B-4D7B8BAFE77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64" name="Group 63">
            <a:extLst>
              <a:ext uri="{FF2B5EF4-FFF2-40B4-BE49-F238E27FC236}">
                <a16:creationId xmlns:a16="http://schemas.microsoft.com/office/drawing/2014/main" id="{F833F5C0-322D-6CEB-CCB0-1DAE4477F52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7167"/>
            <a:ext cx="12188952" cy="3490956"/>
            <a:chOff x="651279" y="598259"/>
            <a:chExt cx="10889442" cy="5680742"/>
          </a:xfrm>
        </p:grpSpPr>
        <p:sp>
          <p:nvSpPr>
            <p:cNvPr id="65" name="Color">
              <a:extLst>
                <a:ext uri="{FF2B5EF4-FFF2-40B4-BE49-F238E27FC236}">
                  <a16:creationId xmlns:a16="http://schemas.microsoft.com/office/drawing/2014/main" id="{E0C0ECF7-0964-04F5-862C-79ECFB89537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6" name="Color">
              <a:extLst>
                <a:ext uri="{FF2B5EF4-FFF2-40B4-BE49-F238E27FC236}">
                  <a16:creationId xmlns:a16="http://schemas.microsoft.com/office/drawing/2014/main" id="{6D849BCD-7BAB-3EF0-3937-898AD7199DF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6E2547EA-D541-551A-3E5B-5E4E4CE3652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69" name="Freeform: Shape 68">
              <a:extLst>
                <a:ext uri="{FF2B5EF4-FFF2-40B4-BE49-F238E27FC236}">
                  <a16:creationId xmlns:a16="http://schemas.microsoft.com/office/drawing/2014/main" id="{4A6DD16F-1A78-688B-DB05-F4FCFFFB7BF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2826DA1B-2BBC-8D07-1B81-87D9DAF8FFF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84900474-875E-73DF-FC13-8D1A3EDA9B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F1A8EBE1-3050-FCEC-44F6-49093A53F43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B9ACD8E8-AD3F-5E01-ACFC-1407505AC86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552B83A0-8471-07B9-00BB-1E734475E35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2BEA3565-E8A6-425F-4AF2-4CF56E161FC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FAD0E372-10B9-E6FE-DF44-D9FEEEDE6F60}"/>
              </a:ext>
            </a:extLst>
          </p:cNvPr>
          <p:cNvSpPr>
            <a:spLocks noGrp="1"/>
          </p:cNvSpPr>
          <p:nvPr>
            <p:ph type="ctrTitle"/>
          </p:nvPr>
        </p:nvSpPr>
        <p:spPr>
          <a:xfrm>
            <a:off x="789707" y="1698158"/>
            <a:ext cx="9725730" cy="2226769"/>
          </a:xfrm>
        </p:spPr>
        <p:txBody>
          <a:bodyPr anchor="ctr">
            <a:normAutofit fontScale="90000"/>
          </a:bodyPr>
          <a:lstStyle/>
          <a:p>
            <a:br>
              <a:rPr lang="en-US" sz="4800">
                <a:solidFill>
                  <a:schemeClr val="bg1"/>
                </a:solidFill>
                <a:cs typeface="Calibri Light"/>
              </a:rPr>
            </a:br>
            <a:br>
              <a:rPr lang="en-US" sz="4800">
                <a:solidFill>
                  <a:schemeClr val="bg1"/>
                </a:solidFill>
                <a:cs typeface="Calibri Light"/>
              </a:rPr>
            </a:br>
            <a:br>
              <a:rPr lang="en-US" sz="4800">
                <a:solidFill>
                  <a:schemeClr val="bg1"/>
                </a:solidFill>
                <a:cs typeface="Calibri Light"/>
              </a:rPr>
            </a:br>
            <a:br>
              <a:rPr lang="nb-NO" sz="4800">
                <a:solidFill>
                  <a:schemeClr val="tx2"/>
                </a:solidFill>
                <a:cs typeface="Calibri"/>
              </a:rPr>
            </a:br>
            <a:r>
              <a:rPr lang="en-US" sz="4800">
                <a:solidFill>
                  <a:schemeClr val="bg1"/>
                </a:solidFill>
                <a:cs typeface="Calibri Light"/>
              </a:rPr>
              <a:t> </a:t>
            </a:r>
            <a:endParaRPr lang="en-US" sz="2800">
              <a:solidFill>
                <a:schemeClr val="bg1"/>
              </a:solidFill>
            </a:endParaRPr>
          </a:p>
        </p:txBody>
      </p:sp>
      <p:sp>
        <p:nvSpPr>
          <p:cNvPr id="3" name="Undertittel 2">
            <a:extLst>
              <a:ext uri="{FF2B5EF4-FFF2-40B4-BE49-F238E27FC236}">
                <a16:creationId xmlns:a16="http://schemas.microsoft.com/office/drawing/2014/main" id="{F6EB4C8A-12ED-2C3E-E62A-B7FAC60B31D7}"/>
              </a:ext>
            </a:extLst>
          </p:cNvPr>
          <p:cNvSpPr>
            <a:spLocks noGrp="1"/>
          </p:cNvSpPr>
          <p:nvPr>
            <p:ph type="subTitle" idx="1"/>
          </p:nvPr>
        </p:nvSpPr>
        <p:spPr>
          <a:xfrm>
            <a:off x="3022168" y="3949622"/>
            <a:ext cx="7493269" cy="2487212"/>
          </a:xfrm>
        </p:spPr>
        <p:txBody>
          <a:bodyPr anchor="ctr">
            <a:normAutofit/>
          </a:bodyPr>
          <a:lstStyle/>
          <a:p>
            <a:pPr algn="l"/>
            <a:r>
              <a:rPr lang="en-US"/>
              <a:t>                                                                                                                                                                                         </a:t>
            </a:r>
          </a:p>
        </p:txBody>
      </p:sp>
      <p:sp>
        <p:nvSpPr>
          <p:cNvPr id="5" name="TekstSylinder 4">
            <a:extLst>
              <a:ext uri="{FF2B5EF4-FFF2-40B4-BE49-F238E27FC236}">
                <a16:creationId xmlns:a16="http://schemas.microsoft.com/office/drawing/2014/main" id="{013EA732-027E-41F5-6CB6-96A23F48C077}"/>
              </a:ext>
            </a:extLst>
          </p:cNvPr>
          <p:cNvSpPr txBox="1"/>
          <p:nvPr/>
        </p:nvSpPr>
        <p:spPr>
          <a:xfrm>
            <a:off x="437757" y="2027886"/>
            <a:ext cx="11364686" cy="1200329"/>
          </a:xfrm>
          <a:prstGeom prst="rect">
            <a:avLst/>
          </a:prstGeom>
          <a:noFill/>
        </p:spPr>
        <p:txBody>
          <a:bodyPr wrap="square">
            <a:spAutoFit/>
          </a:bodyPr>
          <a:lstStyle/>
          <a:p>
            <a:r>
              <a:rPr lang="nb-NO" sz="3600" b="1">
                <a:solidFill>
                  <a:schemeClr val="bg1"/>
                </a:solidFill>
              </a:rPr>
              <a:t>Nivå 3 – </a:t>
            </a:r>
            <a:r>
              <a:rPr lang="nb-NO" sz="3600">
                <a:solidFill>
                  <a:schemeClr val="bg1"/>
                </a:solidFill>
              </a:rPr>
              <a:t>Samarbeid med flere hjelpetjenester</a:t>
            </a:r>
            <a:endParaRPr lang="en-US" sz="3600">
              <a:solidFill>
                <a:schemeClr val="bg1"/>
              </a:solidFill>
            </a:endParaRPr>
          </a:p>
          <a:p>
            <a:endParaRPr lang="nb-NO" sz="3600" b="1">
              <a:solidFill>
                <a:schemeClr val="bg1"/>
              </a:solidFill>
            </a:endParaRPr>
          </a:p>
        </p:txBody>
      </p:sp>
      <p:sp>
        <p:nvSpPr>
          <p:cNvPr id="6" name="TekstSylinder 5">
            <a:extLst>
              <a:ext uri="{FF2B5EF4-FFF2-40B4-BE49-F238E27FC236}">
                <a16:creationId xmlns:a16="http://schemas.microsoft.com/office/drawing/2014/main" id="{CBF22F26-9CF2-46F0-98DC-CEC6CE1259F5}"/>
              </a:ext>
            </a:extLst>
          </p:cNvPr>
          <p:cNvSpPr txBox="1"/>
          <p:nvPr/>
        </p:nvSpPr>
        <p:spPr>
          <a:xfrm>
            <a:off x="437757" y="4207814"/>
            <a:ext cx="11045523" cy="2215991"/>
          </a:xfrm>
          <a:prstGeom prst="rect">
            <a:avLst/>
          </a:prstGeom>
          <a:noFill/>
        </p:spPr>
        <p:txBody>
          <a:bodyPr wrap="square">
            <a:spAutoFit/>
          </a:bodyPr>
          <a:lstStyle/>
          <a:p>
            <a:r>
              <a:rPr lang="nb-NO" sz="2000" b="1"/>
              <a:t>Sofie og familien får nå oppfølging fra barnehagen og en annen tjeneste.</a:t>
            </a:r>
            <a:endParaRPr lang="nb-NO" sz="2000"/>
          </a:p>
          <a:p>
            <a:r>
              <a:rPr lang="nb-NO" sz="2000"/>
              <a:t>Etter hvert kommer det fram at familien har flere utfordringer samtidig. Foreldrene ønsker hjelp, men opplever at det begynner å bli vanskelig å holde oversikt over avtaler, tiltak og hvem som gjør hva.</a:t>
            </a:r>
          </a:p>
          <a:p>
            <a:r>
              <a:rPr lang="nb-NO" sz="2000"/>
              <a:t>Flere tjenester er nå aktuelle rundt familien. Det er behov for at innsatsen sees i sammenheng, slik at Sofie og foreldrene ikke blir sittende med ansvaret for å koordinere hjelpen selv.</a:t>
            </a:r>
          </a:p>
          <a:p>
            <a:r>
              <a:rPr lang="nb-NO" sz="2000" b="1"/>
              <a:t>Det er ikke lenger nok at tjenestene arbeider hver for seg.</a:t>
            </a:r>
            <a:endParaRPr lang="nb-NO" sz="2000"/>
          </a:p>
          <a:p>
            <a:pPr marL="0" indent="0">
              <a:buNone/>
            </a:pPr>
            <a:endParaRPr lang="nb-NO" sz="1800"/>
          </a:p>
        </p:txBody>
      </p:sp>
    </p:spTree>
    <p:extLst>
      <p:ext uri="{BB962C8B-B14F-4D97-AF65-F5344CB8AC3E}">
        <p14:creationId xmlns:p14="http://schemas.microsoft.com/office/powerpoint/2010/main" val="128506183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C640DEE-FE7F-CDBB-E68E-59751EDD3065}"/>
            </a:ext>
          </a:extLst>
        </p:cNvPr>
        <p:cNvGrpSpPr/>
        <p:nvPr/>
      </p:nvGrpSpPr>
      <p:grpSpPr>
        <a:xfrm>
          <a:off x="0" y="0"/>
          <a:ext cx="0" cy="0"/>
          <a:chOff x="0" y="0"/>
          <a:chExt cx="0" cy="0"/>
        </a:xfrm>
      </p:grpSpPr>
      <p:sp useBgFill="1">
        <p:nvSpPr>
          <p:cNvPr id="6" name="Color Cover">
            <a:extLst>
              <a:ext uri="{FF2B5EF4-FFF2-40B4-BE49-F238E27FC236}">
                <a16:creationId xmlns:a16="http://schemas.microsoft.com/office/drawing/2014/main" id="{FE5722C1-7A12-CC9A-4D1F-FB01A3B022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Color Cover">
            <a:extLst>
              <a:ext uri="{FF2B5EF4-FFF2-40B4-BE49-F238E27FC236}">
                <a16:creationId xmlns:a16="http://schemas.microsoft.com/office/drawing/2014/main" id="{6394C38C-A826-B819-205D-8546617B438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4" name="Group 11">
            <a:extLst>
              <a:ext uri="{FF2B5EF4-FFF2-40B4-BE49-F238E27FC236}">
                <a16:creationId xmlns:a16="http://schemas.microsoft.com/office/drawing/2014/main" id="{8AAAF694-1893-D062-AFB1-F0E4919C064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26" name="Color">
              <a:extLst>
                <a:ext uri="{FF2B5EF4-FFF2-40B4-BE49-F238E27FC236}">
                  <a16:creationId xmlns:a16="http://schemas.microsoft.com/office/drawing/2014/main" id="{AC058642-3C1D-E533-D6BC-04CCBE0E0A3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Color">
              <a:extLst>
                <a:ext uri="{FF2B5EF4-FFF2-40B4-BE49-F238E27FC236}">
                  <a16:creationId xmlns:a16="http://schemas.microsoft.com/office/drawing/2014/main" id="{19199641-46E5-CD3D-6DEE-FB2C1FCC639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0" name="Group 15">
            <a:extLst>
              <a:ext uri="{FF2B5EF4-FFF2-40B4-BE49-F238E27FC236}">
                <a16:creationId xmlns:a16="http://schemas.microsoft.com/office/drawing/2014/main" id="{4E6D280F-011C-F645-3A56-22B3A8F341E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9DA996A5-14AB-A166-68BA-2CF9DC0A2A0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Shape 17">
              <a:extLst>
                <a:ext uri="{FF2B5EF4-FFF2-40B4-BE49-F238E27FC236}">
                  <a16:creationId xmlns:a16="http://schemas.microsoft.com/office/drawing/2014/main" id="{22996566-E1FD-481A-408D-7706597B918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44CA402B-B256-1E9D-81A2-217D7EA049A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Freeform: Shape 19">
              <a:extLst>
                <a:ext uri="{FF2B5EF4-FFF2-40B4-BE49-F238E27FC236}">
                  <a16:creationId xmlns:a16="http://schemas.microsoft.com/office/drawing/2014/main" id="{022CBFCE-61D6-A43D-20F0-3C0CECAC0DE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6A61C6B4-5BA8-E00D-099D-C4A26842E0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E7422644-EE9B-CE9E-F4A3-7720F1DAFBE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7ABFE4C6-6B9A-5B63-B4FE-3BABAEBCC00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tel 1">
            <a:extLst>
              <a:ext uri="{FF2B5EF4-FFF2-40B4-BE49-F238E27FC236}">
                <a16:creationId xmlns:a16="http://schemas.microsoft.com/office/drawing/2014/main" id="{D862120F-881D-C193-30F1-32CE97CE7722}"/>
              </a:ext>
            </a:extLst>
          </p:cNvPr>
          <p:cNvSpPr>
            <a:spLocks noGrp="1"/>
          </p:cNvSpPr>
          <p:nvPr>
            <p:ph type="title"/>
          </p:nvPr>
        </p:nvSpPr>
        <p:spPr>
          <a:xfrm>
            <a:off x="755934" y="1559998"/>
            <a:ext cx="5129600" cy="4238003"/>
          </a:xfrm>
        </p:spPr>
        <p:txBody>
          <a:bodyPr anchor="ctr">
            <a:normAutofit/>
          </a:bodyPr>
          <a:lstStyle/>
          <a:p>
            <a:r>
              <a:rPr lang="nb-NO" sz="2700">
                <a:solidFill>
                  <a:schemeClr val="bg1"/>
                </a:solidFill>
              </a:rPr>
              <a:t>   </a:t>
            </a:r>
            <a:br>
              <a:rPr lang="nb-NO" sz="2700">
                <a:solidFill>
                  <a:schemeClr val="bg1"/>
                </a:solidFill>
              </a:rPr>
            </a:br>
            <a:br>
              <a:rPr lang="nb-NO" sz="4800"/>
            </a:br>
            <a:endParaRPr lang="nb-NO" sz="4800">
              <a:solidFill>
                <a:schemeClr val="bg1"/>
              </a:solidFill>
            </a:endParaRPr>
          </a:p>
        </p:txBody>
      </p:sp>
      <p:sp>
        <p:nvSpPr>
          <p:cNvPr id="3" name="Plassholder for innhold 2">
            <a:extLst>
              <a:ext uri="{FF2B5EF4-FFF2-40B4-BE49-F238E27FC236}">
                <a16:creationId xmlns:a16="http://schemas.microsoft.com/office/drawing/2014/main" id="{FDA62E2D-0BFD-6AD5-5CC3-CC9DDBC74791}"/>
              </a:ext>
            </a:extLst>
          </p:cNvPr>
          <p:cNvSpPr>
            <a:spLocks noGrp="1"/>
          </p:cNvSpPr>
          <p:nvPr>
            <p:ph idx="1"/>
          </p:nvPr>
        </p:nvSpPr>
        <p:spPr>
          <a:xfrm>
            <a:off x="6464410" y="801667"/>
            <a:ext cx="4484536" cy="5770584"/>
          </a:xfrm>
        </p:spPr>
        <p:txBody>
          <a:bodyPr anchor="ctr">
            <a:normAutofit/>
          </a:bodyPr>
          <a:lstStyle/>
          <a:p>
            <a:pPr marL="0" indent="0">
              <a:buNone/>
            </a:pPr>
            <a:endParaRPr lang="en-US" sz="1800" kern="1200">
              <a:solidFill>
                <a:schemeClr val="tx2"/>
              </a:solidFill>
              <a:latin typeface="+mj-lt"/>
              <a:ea typeface="+mj-ea"/>
              <a:cs typeface="+mj-cs"/>
            </a:endParaRPr>
          </a:p>
          <a:p>
            <a:pPr marL="0" indent="0">
              <a:buNone/>
            </a:pPr>
            <a:endParaRPr lang="nb-NO" sz="1800">
              <a:solidFill>
                <a:schemeClr val="tx2"/>
              </a:solidFill>
            </a:endParaRPr>
          </a:p>
        </p:txBody>
      </p:sp>
      <p:sp>
        <p:nvSpPr>
          <p:cNvPr id="5" name="TekstSylinder 4">
            <a:extLst>
              <a:ext uri="{FF2B5EF4-FFF2-40B4-BE49-F238E27FC236}">
                <a16:creationId xmlns:a16="http://schemas.microsoft.com/office/drawing/2014/main" id="{F08C2942-F02C-73F8-837D-6194B2D265AD}"/>
              </a:ext>
            </a:extLst>
          </p:cNvPr>
          <p:cNvSpPr txBox="1"/>
          <p:nvPr/>
        </p:nvSpPr>
        <p:spPr>
          <a:xfrm>
            <a:off x="984812" y="2228215"/>
            <a:ext cx="6276108" cy="206210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err="1">
                <a:ln>
                  <a:noFill/>
                </a:ln>
                <a:solidFill>
                  <a:prstClr val="white"/>
                </a:solidFill>
                <a:effectLst/>
                <a:uLnTx/>
                <a:uFillTx/>
                <a:latin typeface="Calibri Light" panose="020F0302020204030204"/>
                <a:ea typeface="+mn-ea"/>
                <a:cs typeface="+mn-cs"/>
              </a:rPr>
              <a:t>Oppdagerkompetanse</a:t>
            </a:r>
            <a:endParaRPr kumimoji="0" lang="en-US" sz="3200" b="0" i="0" u="none" strike="noStrike" kern="1200" cap="none" spc="0" normalizeH="0" baseline="0" noProof="0">
              <a:ln>
                <a:noFill/>
              </a:ln>
              <a:solidFill>
                <a:prstClr val="white"/>
              </a:solidFill>
              <a:effectLst/>
              <a:uLnTx/>
              <a:uFillTx/>
              <a:latin typeface="Calibri Light" panose="020F03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err="1">
                <a:ln>
                  <a:noFill/>
                </a:ln>
                <a:solidFill>
                  <a:prstClr val="white"/>
                </a:solidFill>
                <a:effectLst/>
                <a:uLnTx/>
                <a:uFillTx/>
                <a:latin typeface="Calibri Light" panose="020F0302020204030204"/>
                <a:ea typeface="+mn-ea"/>
                <a:cs typeface="+mn-cs"/>
              </a:rPr>
              <a:t>Samtaleferdigheter</a:t>
            </a:r>
            <a:endParaRPr kumimoji="0" lang="en-US" sz="3200" b="0" i="0" u="none" strike="noStrike" kern="1200" cap="none" spc="0" normalizeH="0" baseline="0" noProof="0">
              <a:ln>
                <a:noFill/>
              </a:ln>
              <a:solidFill>
                <a:prstClr val="white"/>
              </a:solidFill>
              <a:effectLst/>
              <a:uLnTx/>
              <a:uFillTx/>
              <a:latin typeface="Calibri Light" panose="020F03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prstClr val="white"/>
                </a:solidFill>
                <a:effectLst/>
                <a:uLnTx/>
                <a:uFillTx/>
                <a:latin typeface="Calibri Light" panose="020F0302020204030204"/>
                <a:ea typeface="+mn-ea"/>
                <a:cs typeface="+mn-cs"/>
              </a:rPr>
              <a:t>Bruk av </a:t>
            </a:r>
            <a:r>
              <a:rPr kumimoji="0" lang="en-US" sz="3200" b="0" i="0" u="none" strike="noStrike" kern="1200" cap="none" spc="0" normalizeH="0" baseline="0" noProof="0" err="1">
                <a:ln>
                  <a:noFill/>
                </a:ln>
                <a:solidFill>
                  <a:prstClr val="white"/>
                </a:solidFill>
                <a:effectLst/>
                <a:uLnTx/>
                <a:uFillTx/>
                <a:latin typeface="Calibri Light" panose="020F0302020204030204"/>
                <a:ea typeface="+mn-ea"/>
                <a:cs typeface="+mn-cs"/>
              </a:rPr>
              <a:t>tiltak</a:t>
            </a:r>
            <a:r>
              <a:rPr kumimoji="0" lang="en-US" sz="3200" b="0" i="0" u="none" strike="noStrike" kern="1200" cap="none" spc="0" normalizeH="0" baseline="0" noProof="0">
                <a:ln>
                  <a:noFill/>
                </a:ln>
                <a:solidFill>
                  <a:prstClr val="white"/>
                </a:solidFill>
                <a:effectLst/>
                <a:uLnTx/>
                <a:uFillTx/>
                <a:latin typeface="Calibri Light" panose="020F0302020204030204"/>
                <a:ea typeface="+mn-ea"/>
                <a:cs typeface="+mn-cs"/>
              </a:rPr>
              <a:t>/</a:t>
            </a:r>
            <a:r>
              <a:rPr kumimoji="0" lang="en-US" sz="3200" b="0" i="0" u="none" strike="noStrike" kern="1200" cap="none" spc="0" normalizeH="0" baseline="0" noProof="0" err="1">
                <a:ln>
                  <a:noFill/>
                </a:ln>
                <a:solidFill>
                  <a:prstClr val="white"/>
                </a:solidFill>
                <a:effectLst/>
                <a:uLnTx/>
                <a:uFillTx/>
                <a:latin typeface="Calibri Light" panose="020F0302020204030204"/>
                <a:ea typeface="+mn-ea"/>
                <a:cs typeface="+mn-cs"/>
              </a:rPr>
              <a:t>tiltaksarbeid</a:t>
            </a:r>
            <a:endParaRPr kumimoji="0" lang="en-US" sz="3200" b="0" i="0" u="none" strike="noStrike" kern="1200" cap="none" spc="0" normalizeH="0" baseline="0" noProof="0">
              <a:ln>
                <a:noFill/>
              </a:ln>
              <a:solidFill>
                <a:prstClr val="white"/>
              </a:solidFill>
              <a:effectLst/>
              <a:uLnTx/>
              <a:uFillTx/>
              <a:latin typeface="Calibri Light" panose="020F03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err="1">
                <a:ln>
                  <a:noFill/>
                </a:ln>
                <a:solidFill>
                  <a:prstClr val="white"/>
                </a:solidFill>
                <a:effectLst/>
                <a:uLnTx/>
                <a:uFillTx/>
                <a:latin typeface="Calibri Light" panose="020F0302020204030204"/>
                <a:ea typeface="+mn-ea"/>
                <a:cs typeface="+mn-cs"/>
              </a:rPr>
              <a:t>Samhandlingsferdigheter</a:t>
            </a: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TekstSylinder 9">
            <a:extLst>
              <a:ext uri="{FF2B5EF4-FFF2-40B4-BE49-F238E27FC236}">
                <a16:creationId xmlns:a16="http://schemas.microsoft.com/office/drawing/2014/main" id="{7730BFC2-1942-220C-9588-2C9F04EBD458}"/>
              </a:ext>
            </a:extLst>
          </p:cNvPr>
          <p:cNvSpPr txBox="1"/>
          <p:nvPr/>
        </p:nvSpPr>
        <p:spPr>
          <a:xfrm>
            <a:off x="6641468" y="1452474"/>
            <a:ext cx="5333281" cy="403187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b-NO" sz="3200" b="0" i="0" u="none" strike="noStrike" kern="1200" cap="none" spc="0" normalizeH="0" baseline="0" noProof="0">
                <a:ln>
                  <a:noFill/>
                </a:ln>
                <a:solidFill>
                  <a:prstClr val="black"/>
                </a:solidFill>
                <a:effectLst/>
                <a:uLnTx/>
                <a:uFillTx/>
                <a:latin typeface="Calibri" panose="020F0502020204030204"/>
                <a:ea typeface="+mn-ea"/>
                <a:cs typeface="+mn-cs"/>
              </a:rPr>
              <a:t>Hva betyr nivå 3 i praksis?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b-NO" sz="3200" b="0" i="0" u="none" strike="noStrike" kern="1200" cap="none" spc="0" normalizeH="0" baseline="0" noProof="0">
              <a:ln>
                <a:noFill/>
              </a:ln>
              <a:solidFill>
                <a:prstClr val="black"/>
              </a:solidFill>
              <a:effectLst/>
              <a:uLnTx/>
              <a:uFillTx/>
              <a:latin typeface="Calibri" panose="020F0502020204030204"/>
              <a:ea typeface="+mn-ea"/>
              <a:cs typeface="+mn-cs"/>
            </a:endParaRPr>
          </a:p>
          <a:p>
            <a:pPr marL="342900" lvl="0" indent="-342900">
              <a:buFont typeface="Arial" panose="020B0604020202020204" pitchFamily="34" charset="0"/>
              <a:buChar char="•"/>
            </a:pPr>
            <a:r>
              <a:rPr lang="nb-NO" sz="2400"/>
              <a:t>Vi involverer barnet og foreldrene</a:t>
            </a:r>
          </a:p>
          <a:p>
            <a:pPr marL="342900" lvl="0" indent="-342900">
              <a:buFont typeface="Arial" panose="020B0604020202020204" pitchFamily="34" charset="0"/>
              <a:buChar char="•"/>
            </a:pPr>
            <a:r>
              <a:rPr lang="nb-NO" sz="2400"/>
              <a:t>Vi innhenter nødvendig samtykke</a:t>
            </a:r>
          </a:p>
          <a:p>
            <a:pPr marL="342900" lvl="0" indent="-342900">
              <a:buFont typeface="Arial" panose="020B0604020202020204" pitchFamily="34" charset="0"/>
              <a:buChar char="•"/>
            </a:pPr>
            <a:r>
              <a:rPr lang="nb-NO" sz="2400"/>
              <a:t>Vi samarbeider med flere tjenester</a:t>
            </a:r>
          </a:p>
          <a:p>
            <a:pPr marL="342900" lvl="0" indent="-342900">
              <a:buFont typeface="Arial" panose="020B0604020202020204" pitchFamily="34" charset="0"/>
              <a:buChar char="•"/>
            </a:pPr>
            <a:r>
              <a:rPr lang="nb-NO" sz="2400"/>
              <a:t>Vi avklarer ansvar og koordinerer innsatsen</a:t>
            </a:r>
          </a:p>
          <a:p>
            <a:pPr marL="342900" lvl="0" indent="-342900">
              <a:buFont typeface="Arial" panose="020B0604020202020204" pitchFamily="34" charset="0"/>
              <a:buChar char="•"/>
            </a:pPr>
            <a:r>
              <a:rPr lang="nb-NO" sz="2400"/>
              <a:t>Vi lager en felles plan og evaluerer tiltakene</a:t>
            </a:r>
          </a:p>
          <a:p>
            <a:pPr marR="0" lvl="0" algn="l" defTabSz="914400" rtl="0" eaLnBrk="1" fontAlgn="auto" latinLnBrk="0" hangingPunct="1">
              <a:lnSpc>
                <a:spcPct val="100000"/>
              </a:lnSpc>
              <a:spcBef>
                <a:spcPts val="0"/>
              </a:spcBef>
              <a:spcAft>
                <a:spcPts val="0"/>
              </a:spcAft>
              <a:buClrTx/>
              <a:buSzTx/>
              <a:tabLst/>
              <a:defRPr/>
            </a:pPr>
            <a:endParaRPr kumimoji="0" lang="nb-NO" sz="24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74017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gradFill>
          <a:gsLst>
            <a:gs pos="18426">
              <a:srgbClr val="2F7C89"/>
            </a:gs>
            <a:gs pos="0">
              <a:srgbClr val="28ACB6"/>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a:extLst>
            <a:ext uri="{FF2B5EF4-FFF2-40B4-BE49-F238E27FC236}">
              <a16:creationId xmlns:a16="http://schemas.microsoft.com/office/drawing/2014/main" id="{CA8ED879-FD1C-A9C8-CC33-28B2D53CD1E2}"/>
            </a:ext>
          </a:extLst>
        </p:cNvPr>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B55220BE-7743-1368-6CAA-4D32B3BB92C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8ED51D14-B1B5-2E38-F69A-3F491434FEF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3" name="Color">
              <a:extLst>
                <a:ext uri="{FF2B5EF4-FFF2-40B4-BE49-F238E27FC236}">
                  <a16:creationId xmlns:a16="http://schemas.microsoft.com/office/drawing/2014/main" id="{AC4EB66C-DEC4-14C6-E525-72C1651A28E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Color">
              <a:extLst>
                <a:ext uri="{FF2B5EF4-FFF2-40B4-BE49-F238E27FC236}">
                  <a16:creationId xmlns:a16="http://schemas.microsoft.com/office/drawing/2014/main" id="{9939B542-919C-F009-D56F-BE982943D09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7664C8D-9C01-51C2-C2AC-07D02DFCCE1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E4264486-4286-0A63-8B07-5021C8A47F1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E4E3D104-BF79-BC33-EE2B-45E25C1D4F6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14D9C091-2430-66E2-3BBD-25C5A24835F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17BC6C0D-8A38-0F1C-36A0-05FA5923782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B9010305-3C96-53E9-31FF-35F3670F3B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1ED80E4E-8D1E-4AC9-9880-FFD6BDFBF7D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7124DB4F-D4F2-8B81-A1AE-1A9F774CD15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1" name="Plassholder for innhold 10">
            <a:extLst>
              <a:ext uri="{FF2B5EF4-FFF2-40B4-BE49-F238E27FC236}">
                <a16:creationId xmlns:a16="http://schemas.microsoft.com/office/drawing/2014/main" id="{37F7A3FD-A4CF-D414-3685-827CA25E1C43}"/>
              </a:ext>
            </a:extLst>
          </p:cNvPr>
          <p:cNvSpPr>
            <a:spLocks noGrp="1"/>
          </p:cNvSpPr>
          <p:nvPr>
            <p:ph sz="half" idx="2"/>
          </p:nvPr>
        </p:nvSpPr>
        <p:spPr>
          <a:xfrm>
            <a:off x="1211443" y="881412"/>
            <a:ext cx="10013432" cy="4604785"/>
          </a:xfrm>
        </p:spPr>
        <p:txBody>
          <a:bodyPr>
            <a:normAutofit/>
          </a:bodyPr>
          <a:lstStyle/>
          <a:p>
            <a:pPr marL="0" indent="0" algn="ctr">
              <a:buNone/>
            </a:pPr>
            <a:r>
              <a:rPr lang="nb-NO" sz="16600">
                <a:solidFill>
                  <a:schemeClr val="tx2"/>
                </a:solidFill>
              </a:rPr>
              <a:t> </a:t>
            </a:r>
          </a:p>
          <a:p>
            <a:pPr marL="0" indent="0" algn="ctr">
              <a:buNone/>
            </a:pPr>
            <a:r>
              <a:rPr lang="nb-NO" sz="4400">
                <a:solidFill>
                  <a:schemeClr val="bg2">
                    <a:lumMod val="90000"/>
                  </a:schemeClr>
                </a:solidFill>
              </a:rPr>
              <a:t>BTI - undersøkelsen</a:t>
            </a:r>
          </a:p>
          <a:p>
            <a:pPr marL="0" indent="0">
              <a:buNone/>
            </a:pPr>
            <a:endParaRPr lang="nb-NO" sz="59500">
              <a:solidFill>
                <a:schemeClr val="tx2"/>
              </a:solidFill>
            </a:endParaRPr>
          </a:p>
          <a:p>
            <a:pPr marL="0" indent="0" algn="ctr">
              <a:buNone/>
            </a:pPr>
            <a:endParaRPr lang="nb-NO" sz="4800">
              <a:solidFill>
                <a:schemeClr val="tx2"/>
              </a:solidFill>
            </a:endParaRPr>
          </a:p>
        </p:txBody>
      </p:sp>
    </p:spTree>
    <p:extLst>
      <p:ext uri="{BB962C8B-B14F-4D97-AF65-F5344CB8AC3E}">
        <p14:creationId xmlns:p14="http://schemas.microsoft.com/office/powerpoint/2010/main" val="394264962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gradFill>
          <a:gsLst>
            <a:gs pos="18426">
              <a:srgbClr val="2F7C89"/>
            </a:gs>
            <a:gs pos="0">
              <a:srgbClr val="28ACB6"/>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a:extLst>
            <a:ext uri="{FF2B5EF4-FFF2-40B4-BE49-F238E27FC236}">
              <a16:creationId xmlns:a16="http://schemas.microsoft.com/office/drawing/2014/main" id="{5C3027F0-ACDD-67A3-704B-006459425193}"/>
            </a:ext>
          </a:extLst>
        </p:cNvPr>
        <p:cNvGrpSpPr/>
        <p:nvPr/>
      </p:nvGrpSpPr>
      <p:grpSpPr>
        <a:xfrm>
          <a:off x="0" y="0"/>
          <a:ext cx="0" cy="0"/>
          <a:chOff x="0" y="0"/>
          <a:chExt cx="0" cy="0"/>
        </a:xfrm>
      </p:grpSpPr>
      <p:sp useBgFill="1">
        <p:nvSpPr>
          <p:cNvPr id="10" name="Slide Background Fill">
            <a:extLst>
              <a:ext uri="{FF2B5EF4-FFF2-40B4-BE49-F238E27FC236}">
                <a16:creationId xmlns:a16="http://schemas.microsoft.com/office/drawing/2014/main" id="{B0E3DDBC-219F-83B9-3D40-8A3634AB038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11">
            <a:extLst>
              <a:ext uri="{FF2B5EF4-FFF2-40B4-BE49-F238E27FC236}">
                <a16:creationId xmlns:a16="http://schemas.microsoft.com/office/drawing/2014/main" id="{B89CEB61-6284-9C8E-F8C9-0A4A108D5E6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3" name="Color">
              <a:extLst>
                <a:ext uri="{FF2B5EF4-FFF2-40B4-BE49-F238E27FC236}">
                  <a16:creationId xmlns:a16="http://schemas.microsoft.com/office/drawing/2014/main" id="{589CCA75-1031-102E-723D-B0949373859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Color">
              <a:extLst>
                <a:ext uri="{FF2B5EF4-FFF2-40B4-BE49-F238E27FC236}">
                  <a16:creationId xmlns:a16="http://schemas.microsoft.com/office/drawing/2014/main" id="{043F84DE-8C22-740F-D721-B443CF90ED1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442798DC-0A59-45BB-28FC-AAAE6A276EB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7BB6A37C-1D86-D104-B7A9-15E3A45EE1E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93882C42-45DE-2997-178D-83D54272607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Freeform: Shape 18">
              <a:extLst>
                <a:ext uri="{FF2B5EF4-FFF2-40B4-BE49-F238E27FC236}">
                  <a16:creationId xmlns:a16="http://schemas.microsoft.com/office/drawing/2014/main" id="{27711630-5276-A8C0-7A28-18C05E9F046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Freeform: Shape 19">
              <a:extLst>
                <a:ext uri="{FF2B5EF4-FFF2-40B4-BE49-F238E27FC236}">
                  <a16:creationId xmlns:a16="http://schemas.microsoft.com/office/drawing/2014/main" id="{BC467166-9307-4021-DB83-2AD078AB853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F6BC3EB4-D128-E66D-93A2-A926AD849BC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B96713E6-B63D-F2B6-1D2A-592944E41A0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AB650202-6CF5-4E2B-87DB-1160E4C542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1" name="Plassholder for innhold 10">
            <a:extLst>
              <a:ext uri="{FF2B5EF4-FFF2-40B4-BE49-F238E27FC236}">
                <a16:creationId xmlns:a16="http://schemas.microsoft.com/office/drawing/2014/main" id="{AE22C6F7-66A6-BB49-E401-0B1BE1908D96}"/>
              </a:ext>
            </a:extLst>
          </p:cNvPr>
          <p:cNvSpPr>
            <a:spLocks noGrp="1"/>
          </p:cNvSpPr>
          <p:nvPr>
            <p:ph sz="half" idx="2"/>
          </p:nvPr>
        </p:nvSpPr>
        <p:spPr>
          <a:xfrm>
            <a:off x="1211443" y="2470706"/>
            <a:ext cx="10013432" cy="4604785"/>
          </a:xfrm>
        </p:spPr>
        <p:txBody>
          <a:bodyPr>
            <a:normAutofit fontScale="92500"/>
          </a:bodyPr>
          <a:lstStyle/>
          <a:p>
            <a:pPr marL="0" indent="0" algn="ctr">
              <a:buNone/>
            </a:pPr>
            <a:r>
              <a:rPr lang="nb-NO" sz="11500">
                <a:solidFill>
                  <a:schemeClr val="bg1"/>
                </a:solidFill>
              </a:rPr>
              <a:t>TAKK FOR I DAG!</a:t>
            </a:r>
            <a:r>
              <a:rPr lang="nb-NO" sz="16600">
                <a:solidFill>
                  <a:schemeClr val="bg1"/>
                </a:solidFill>
              </a:rPr>
              <a:t> </a:t>
            </a:r>
          </a:p>
          <a:p>
            <a:pPr marL="0" indent="0">
              <a:buNone/>
            </a:pPr>
            <a:r>
              <a:rPr lang="nb-NO" sz="16600">
                <a:solidFill>
                  <a:schemeClr val="tx2"/>
                </a:solidFill>
              </a:rPr>
              <a:t> </a:t>
            </a:r>
            <a:endParaRPr lang="nb-NO" sz="59500">
              <a:solidFill>
                <a:schemeClr val="tx2"/>
              </a:solidFill>
            </a:endParaRPr>
          </a:p>
          <a:p>
            <a:pPr marL="0" indent="0" algn="ctr">
              <a:buNone/>
            </a:pPr>
            <a:endParaRPr lang="nb-NO" sz="4800">
              <a:solidFill>
                <a:schemeClr val="tx2"/>
              </a:solidFill>
            </a:endParaRPr>
          </a:p>
        </p:txBody>
      </p:sp>
    </p:spTree>
    <p:extLst>
      <p:ext uri="{BB962C8B-B14F-4D97-AF65-F5344CB8AC3E}">
        <p14:creationId xmlns:p14="http://schemas.microsoft.com/office/powerpoint/2010/main" val="1118118646"/>
      </p:ext>
    </p:extLst>
  </p:cSld>
  <p:clrMapOvr>
    <a:masterClrMapping/>
  </p:clrMapOvr>
</p:sld>
</file>

<file path=ppt/theme/theme1.xml><?xml version="1.0" encoding="utf-8"?>
<a:theme xmlns:a="http://schemas.openxmlformats.org/drawingml/2006/main" name="1_Office-tema">
  <a:themeElements>
    <a:clrScheme name="Office 2007 - 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tema">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kument" ma:contentTypeID="0x010100C1E914BEA090684D8E164F3E10552460" ma:contentTypeVersion="12" ma:contentTypeDescription="Opprett et nytt dokument." ma:contentTypeScope="" ma:versionID="b4139b726ad8a66afb03fc9ca6b2bdec">
  <xsd:schema xmlns:xsd="http://www.w3.org/2001/XMLSchema" xmlns:xs="http://www.w3.org/2001/XMLSchema" xmlns:p="http://schemas.microsoft.com/office/2006/metadata/properties" xmlns:ns2="50580c82-1a7b-4254-8c87-3df56ee9ef99" xmlns:ns3="cfaa1bef-06af-40d5-82b7-3b9990a0c2d3" targetNamespace="http://schemas.microsoft.com/office/2006/metadata/properties" ma:root="true" ma:fieldsID="271672201f9882e1b66427b8f12d2bc3" ns2:_="" ns3:_="">
    <xsd:import namespace="50580c82-1a7b-4254-8c87-3df56ee9ef99"/>
    <xsd:import namespace="cfaa1bef-06af-40d5-82b7-3b9990a0c2d3"/>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AutoKeyPoints" minOccurs="0"/>
                <xsd:element ref="ns2:MediaServiceKeyPoints" minOccurs="0"/>
                <xsd:element ref="ns2:MediaServiceAutoTags" minOccurs="0"/>
                <xsd:element ref="ns2:MediaServiceOCR" minOccurs="0"/>
                <xsd:element ref="ns2:MediaServiceGenerationTime" minOccurs="0"/>
                <xsd:element ref="ns2:MediaServiceEventHashCode" minOccurs="0"/>
                <xsd:element ref="ns2:MediaServiceObjectDetectorVersions"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0580c82-1a7b-4254-8c87-3df56ee9ef99"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2" nillable="true" ma:displayName="MediaServiceAutoKeyPoints" ma:hidden="true" ma:internalName="MediaServiceAutoKeyPoints" ma:readOnly="true">
      <xsd:simpleType>
        <xsd:restriction base="dms:Note"/>
      </xsd:simpleType>
    </xsd:element>
    <xsd:element name="MediaServiceKeyPoints" ma:index="13" nillable="true" ma:displayName="KeyPoints" ma:internalName="MediaServiceKeyPoints" ma:readOnly="true">
      <xsd:simpleType>
        <xsd:restriction base="dms:Note">
          <xsd:maxLength value="255"/>
        </xsd:restriction>
      </xsd:simpleType>
    </xsd:element>
    <xsd:element name="MediaServiceAutoTags" ma:index="14" nillable="true" ma:displayName="Tags" ma:internalName="MediaServiceAutoTags" ma:readOnly="true">
      <xsd:simpleType>
        <xsd:restriction base="dms:Text"/>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ObjectDetectorVersions" ma:index="18" nillable="true" ma:displayName="MediaServiceObjectDetectorVersions" ma:hidden="true" ma:indexed="true" ma:internalName="MediaServiceObjectDetectorVersions" ma:readOnly="true">
      <xsd:simpleType>
        <xsd:restriction base="dms:Text"/>
      </xsd:simpleType>
    </xsd:element>
    <xsd:element name="MediaServiceSearchProperties" ma:index="19"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cfaa1bef-06af-40d5-82b7-3b9990a0c2d3" elementFormDefault="qualified">
    <xsd:import namespace="http://schemas.microsoft.com/office/2006/documentManagement/types"/>
    <xsd:import namespace="http://schemas.microsoft.com/office/infopath/2007/PartnerControls"/>
    <xsd:element name="SharedWithUsers" ma:index="10" nillable="true" ma:displayName="Delt med"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Delingsdetaljer"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Innholdstype"/>
        <xsd:element ref="dc:title" minOccurs="0" maxOccurs="1" ma:index="4" ma:displayName="Tittel"/>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49F661C9-A886-48BB-9663-49FDA0ECB061}">
  <ds:schemaRefs>
    <ds:schemaRef ds:uri="http://schemas.microsoft.com/sharepoint/v3/contenttype/forms"/>
  </ds:schemaRefs>
</ds:datastoreItem>
</file>

<file path=customXml/itemProps2.xml><?xml version="1.0" encoding="utf-8"?>
<ds:datastoreItem xmlns:ds="http://schemas.openxmlformats.org/officeDocument/2006/customXml" ds:itemID="{09C62641-EA4D-4F1A-B1D6-1AD475258292}">
  <ds:schemaRefs>
    <ds:schemaRef ds:uri="http://schemas.microsoft.com/office/2006/documentManagement/types"/>
    <ds:schemaRef ds:uri="http://schemas.microsoft.com/office/2006/metadata/properties"/>
    <ds:schemaRef ds:uri="http://purl.org/dc/dcmitype/"/>
    <ds:schemaRef ds:uri="http://purl.org/dc/terms/"/>
    <ds:schemaRef ds:uri="50580c82-1a7b-4254-8c87-3df56ee9ef99"/>
    <ds:schemaRef ds:uri="cfaa1bef-06af-40d5-82b7-3b9990a0c2d3"/>
    <ds:schemaRef ds:uri="http://purl.org/dc/elements/1.1/"/>
    <ds:schemaRef ds:uri="http://schemas.microsoft.com/office/infopath/2007/PartnerControls"/>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F3622725-C484-45FD-A164-FF5D75CB0AAE}">
  <ds:schemaRefs>
    <ds:schemaRef ds:uri="50580c82-1a7b-4254-8c87-3df56ee9ef99"/>
    <ds:schemaRef ds:uri="cfaa1bef-06af-40d5-82b7-3b9990a0c2d3"/>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Metadata/LabelInfo.xml><?xml version="1.0" encoding="utf-8"?>
<clbl:labelList xmlns:clbl="http://schemas.microsoft.com/office/2020/mipLabelMetadata">
  <clbl:label id="{212bd051-3cbd-4059-9cab-7aa5ee516997}" enabled="0" method="" siteId="{212bd051-3cbd-4059-9cab-7aa5ee516997}" removed="1"/>
</clbl:labelList>
</file>

<file path=docProps/app.xml><?xml version="1.0" encoding="utf-8"?>
<Properties xmlns="http://schemas.openxmlformats.org/officeDocument/2006/extended-properties" xmlns:vt="http://schemas.openxmlformats.org/officeDocument/2006/docPropsVTypes">
  <Template>Office Theme 2013 - 2022</Template>
  <TotalTime>10</TotalTime>
  <Words>1443</Words>
  <Application>Microsoft Office PowerPoint</Application>
  <PresentationFormat>Widescreen</PresentationFormat>
  <Paragraphs>204</Paragraphs>
  <Slides>26</Slides>
  <Notes>26</Notes>
  <HiddenSlides>0</HiddenSlides>
  <MMClips>0</MMClips>
  <ScaleCrop>false</ScaleCrop>
  <HeadingPairs>
    <vt:vector size="6" baseType="variant">
      <vt:variant>
        <vt:lpstr>Brukte skrifter</vt:lpstr>
      </vt:variant>
      <vt:variant>
        <vt:i4>3</vt:i4>
      </vt:variant>
      <vt:variant>
        <vt:lpstr>Tema</vt:lpstr>
      </vt:variant>
      <vt:variant>
        <vt:i4>1</vt:i4>
      </vt:variant>
      <vt:variant>
        <vt:lpstr>Lysbildetitler</vt:lpstr>
      </vt:variant>
      <vt:variant>
        <vt:i4>26</vt:i4>
      </vt:variant>
    </vt:vector>
  </HeadingPairs>
  <TitlesOfParts>
    <vt:vector size="30" baseType="lpstr">
      <vt:lpstr>Arial</vt:lpstr>
      <vt:lpstr>Calibri</vt:lpstr>
      <vt:lpstr>Calibri Light</vt:lpstr>
      <vt:lpstr>1_Office-tema</vt:lpstr>
      <vt:lpstr>Nettverk for ressurspersoner og ledere  21.10.26</vt:lpstr>
      <vt:lpstr>Agenda</vt:lpstr>
      <vt:lpstr> Er du urolig for et barn/ungdom eller  en familie?  0–24-filmen (Bokmål) on Vimeo </vt:lpstr>
      <vt:lpstr>Refleksjonsspørsmål </vt:lpstr>
      <vt:lpstr>BTI og handlingsveileder    </vt:lpstr>
      <vt:lpstr> Handlingsveileder    </vt:lpstr>
      <vt:lpstr>              BTI </vt:lpstr>
      <vt:lpstr>PowerPoint-presentasjon</vt:lpstr>
      <vt:lpstr>PowerPoint-presentasjon</vt:lpstr>
      <vt:lpstr>PowerPoint-presentasjon</vt:lpstr>
      <vt:lpstr>     </vt:lpstr>
      <vt:lpstr>     </vt:lpstr>
      <vt:lpstr>     </vt:lpstr>
      <vt:lpstr>     </vt:lpstr>
      <vt:lpstr>     </vt:lpstr>
      <vt:lpstr>     </vt:lpstr>
      <vt:lpstr>     </vt:lpstr>
      <vt:lpstr>     </vt:lpstr>
      <vt:lpstr>     </vt:lpstr>
      <vt:lpstr>     </vt:lpstr>
      <vt:lpstr>     </vt:lpstr>
      <vt:lpstr>     </vt:lpstr>
      <vt:lpstr>     </vt:lpstr>
      <vt:lpstr>     </vt:lpstr>
      <vt:lpstr>PowerPoint-presentasjon</vt:lpstr>
      <vt:lpstr>PowerPoint-presentasjon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PowerPoint-presentasjon</dc:title>
  <dc:creator/>
  <cp:lastModifiedBy>Irene Hodal</cp:lastModifiedBy>
  <cp:revision>1</cp:revision>
  <cp:lastPrinted>2023-09-14T13:02:47Z</cp:lastPrinted>
  <dcterms:created xsi:type="dcterms:W3CDTF">2023-06-05T10:28:46Z</dcterms:created>
  <dcterms:modified xsi:type="dcterms:W3CDTF">2026-10-21T11:43:32Z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0x010100C1E914BEA090684D8E164F3E10552460</vt:lpwstr>
  </property>
</Properties>
</file>